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omments/comment2.xml" ContentType="application/vnd.openxmlformats-officedocument.presentationml.comment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4017" r:id="rId2"/>
    <p:sldMasterId id="2147484029" r:id="rId3"/>
    <p:sldMasterId id="2147484101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5" r:id="rId11"/>
    <p:sldId id="263" r:id="rId12"/>
    <p:sldId id="260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er" initials="R" lastIdx="8" clrIdx="0">
    <p:extLst>
      <p:ext uri="{19B8F6BF-5375-455C-9EA6-DF929625EA0E}">
        <p15:presenceInfo xmlns:p15="http://schemas.microsoft.com/office/powerpoint/2012/main" userId="Review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hristina\Downloads\Josh%20Clay%20XRD%20Suite%20Resul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XRD Patterns for sample1699 Oriented Clay Slides</a:t>
            </a:r>
          </a:p>
        </c:rich>
      </c:tx>
      <c:layout>
        <c:manualLayout>
          <c:xMode val="edge"/>
          <c:yMode val="edge"/>
          <c:x val="0.15123893200855859"/>
          <c:y val="1.586883551112012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3240276783583861E-2"/>
          <c:y val="0.18367387612022595"/>
          <c:w val="0.8689741993713237"/>
          <c:h val="0.69062972391609512"/>
        </c:manualLayout>
      </c:layout>
      <c:scatterChart>
        <c:scatterStyle val="lineMarker"/>
        <c:varyColors val="0"/>
        <c:ser>
          <c:idx val="2"/>
          <c:order val="0"/>
          <c:tx>
            <c:v>MgCl2-Gly</c:v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Results.xlsx]1699'!$A$28:$A$852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Results.xlsx]1699'!$AQ$28:$AQ$852</c:f>
              <c:numCache>
                <c:formatCode>General</c:formatCode>
                <c:ptCount val="825"/>
                <c:pt idx="0">
                  <c:v>17.101006531903522</c:v>
                </c:pt>
                <c:pt idx="1">
                  <c:v>17.178795915160933</c:v>
                </c:pt>
                <c:pt idx="2">
                  <c:v>15.787611298777916</c:v>
                </c:pt>
                <c:pt idx="3">
                  <c:v>15.051101795986906</c:v>
                </c:pt>
                <c:pt idx="4">
                  <c:v>14.541210601746977</c:v>
                </c:pt>
                <c:pt idx="5">
                  <c:v>14.091121461152472</c:v>
                </c:pt>
                <c:pt idx="6">
                  <c:v>13.785816239910044</c:v>
                </c:pt>
                <c:pt idx="7">
                  <c:v>13.471068589144657</c:v>
                </c:pt>
                <c:pt idx="8">
                  <c:v>13.011537019027189</c:v>
                </c:pt>
                <c:pt idx="9">
                  <c:v>12.728264133338339</c:v>
                </c:pt>
                <c:pt idx="10">
                  <c:v>12.750296468891916</c:v>
                </c:pt>
                <c:pt idx="11">
                  <c:v>12.337977046389257</c:v>
                </c:pt>
                <c:pt idx="12">
                  <c:v>12.155423408945332</c:v>
                </c:pt>
                <c:pt idx="13">
                  <c:v>12.029524348639177</c:v>
                </c:pt>
                <c:pt idx="14">
                  <c:v>11.960279865470792</c:v>
                </c:pt>
                <c:pt idx="15">
                  <c:v>11.626647355659479</c:v>
                </c:pt>
                <c:pt idx="16">
                  <c:v>11.529075583922209</c:v>
                </c:pt>
                <c:pt idx="17">
                  <c:v>11.349669422985937</c:v>
                </c:pt>
                <c:pt idx="18">
                  <c:v>11.028626819205241</c:v>
                </c:pt>
                <c:pt idx="19">
                  <c:v>10.767386269069968</c:v>
                </c:pt>
                <c:pt idx="20">
                  <c:v>10.591127584641351</c:v>
                </c:pt>
                <c:pt idx="21">
                  <c:v>10.402278994182117</c:v>
                </c:pt>
                <c:pt idx="22">
                  <c:v>10.395984041166809</c:v>
                </c:pt>
                <c:pt idx="23">
                  <c:v>10.53447300750358</c:v>
                </c:pt>
                <c:pt idx="24">
                  <c:v>10.348771893552001</c:v>
                </c:pt>
                <c:pt idx="25">
                  <c:v>10.248052645307077</c:v>
                </c:pt>
                <c:pt idx="26">
                  <c:v>10.295264792921886</c:v>
                </c:pt>
                <c:pt idx="27">
                  <c:v>10.405426470689772</c:v>
                </c:pt>
                <c:pt idx="28">
                  <c:v>10.3078546989525</c:v>
                </c:pt>
                <c:pt idx="29">
                  <c:v>10.295264792921886</c:v>
                </c:pt>
                <c:pt idx="30">
                  <c:v>10.172513209123384</c:v>
                </c:pt>
                <c:pt idx="31">
                  <c:v>10.241757692291769</c:v>
                </c:pt>
                <c:pt idx="32">
                  <c:v>10.034024242786613</c:v>
                </c:pt>
                <c:pt idx="33">
                  <c:v>10.213430403722885</c:v>
                </c:pt>
                <c:pt idx="34">
                  <c:v>10.169365732615731</c:v>
                </c:pt>
                <c:pt idx="35">
                  <c:v>10.109563678970305</c:v>
                </c:pt>
                <c:pt idx="36">
                  <c:v>10.320444604983116</c:v>
                </c:pt>
                <c:pt idx="37">
                  <c:v>10.15362835007746</c:v>
                </c:pt>
                <c:pt idx="38">
                  <c:v>10.150480873569807</c:v>
                </c:pt>
                <c:pt idx="39">
                  <c:v>10.260642551337693</c:v>
                </c:pt>
                <c:pt idx="40">
                  <c:v>10.134743491031537</c:v>
                </c:pt>
                <c:pt idx="41">
                  <c:v>10.008844430725382</c:v>
                </c:pt>
                <c:pt idx="42">
                  <c:v>10.05605657834019</c:v>
                </c:pt>
                <c:pt idx="43">
                  <c:v>10.172513209123384</c:v>
                </c:pt>
                <c:pt idx="44">
                  <c:v>10.024581813263651</c:v>
                </c:pt>
                <c:pt idx="45">
                  <c:v>9.9207150885110735</c:v>
                </c:pt>
                <c:pt idx="46">
                  <c:v>9.8860928469268803</c:v>
                </c:pt>
                <c:pt idx="47">
                  <c:v>10.071793960878459</c:v>
                </c:pt>
                <c:pt idx="48">
                  <c:v>9.9742221891411891</c:v>
                </c:pt>
                <c:pt idx="49">
                  <c:v>9.8766504174039191</c:v>
                </c:pt>
                <c:pt idx="50">
                  <c:v>9.9899595716794583</c:v>
                </c:pt>
                <c:pt idx="51">
                  <c:v>9.8199958402661487</c:v>
                </c:pt>
                <c:pt idx="52">
                  <c:v>9.9175676120034186</c:v>
                </c:pt>
                <c:pt idx="53">
                  <c:v>9.955337330095265</c:v>
                </c:pt>
                <c:pt idx="54">
                  <c:v>9.7538988336054171</c:v>
                </c:pt>
                <c:pt idx="55">
                  <c:v>9.8483231288350339</c:v>
                </c:pt>
                <c:pt idx="56">
                  <c:v>10.021434336755997</c:v>
                </c:pt>
                <c:pt idx="57">
                  <c:v>9.9081251824804575</c:v>
                </c:pt>
                <c:pt idx="58">
                  <c:v>9.9112726589881106</c:v>
                </c:pt>
                <c:pt idx="59">
                  <c:v>9.9049777059728044</c:v>
                </c:pt>
                <c:pt idx="60">
                  <c:v>9.7979635047125715</c:v>
                </c:pt>
                <c:pt idx="61">
                  <c:v>9.8325857462967647</c:v>
                </c:pt>
                <c:pt idx="62">
                  <c:v>9.7601937866207251</c:v>
                </c:pt>
                <c:pt idx="63">
                  <c:v>9.8923877999421883</c:v>
                </c:pt>
                <c:pt idx="64">
                  <c:v>9.8640605113733031</c:v>
                </c:pt>
                <c:pt idx="65">
                  <c:v>9.8892403234345334</c:v>
                </c:pt>
                <c:pt idx="66">
                  <c:v>10.008844430725382</c:v>
                </c:pt>
                <c:pt idx="67">
                  <c:v>9.8672079878809562</c:v>
                </c:pt>
                <c:pt idx="68">
                  <c:v>9.8640605113733031</c:v>
                </c:pt>
                <c:pt idx="69">
                  <c:v>9.8199958402661487</c:v>
                </c:pt>
                <c:pt idx="70">
                  <c:v>9.851470605342687</c:v>
                </c:pt>
                <c:pt idx="71">
                  <c:v>10.002549477710074</c:v>
                </c:pt>
                <c:pt idx="72">
                  <c:v>9.7318664980518399</c:v>
                </c:pt>
                <c:pt idx="73">
                  <c:v>9.8829453704192272</c:v>
                </c:pt>
                <c:pt idx="74">
                  <c:v>9.7979635047125715</c:v>
                </c:pt>
                <c:pt idx="75">
                  <c:v>9.7444564040824559</c:v>
                </c:pt>
                <c:pt idx="76">
                  <c:v>9.5996724847303767</c:v>
                </c:pt>
                <c:pt idx="77">
                  <c:v>9.7601937866207251</c:v>
                </c:pt>
                <c:pt idx="78">
                  <c:v>9.6972442564676467</c:v>
                </c:pt>
                <c:pt idx="79">
                  <c:v>9.7948160282049166</c:v>
                </c:pt>
                <c:pt idx="80">
                  <c:v>9.6657694913911083</c:v>
                </c:pt>
                <c:pt idx="81">
                  <c:v>9.6626220148834534</c:v>
                </c:pt>
                <c:pt idx="82">
                  <c:v>9.6752119209140695</c:v>
                </c:pt>
                <c:pt idx="83">
                  <c:v>9.6468846323451842</c:v>
                </c:pt>
                <c:pt idx="84">
                  <c:v>9.86091303486565</c:v>
                </c:pt>
                <c:pt idx="85">
                  <c:v>9.8262907932814567</c:v>
                </c:pt>
                <c:pt idx="86">
                  <c:v>9.6752119209140695</c:v>
                </c:pt>
                <c:pt idx="87">
                  <c:v>9.7538988336054171</c:v>
                </c:pt>
                <c:pt idx="88">
                  <c:v>9.8137008872508407</c:v>
                </c:pt>
                <c:pt idx="89">
                  <c:v>9.8892403234345334</c:v>
                </c:pt>
                <c:pt idx="90">
                  <c:v>9.845175652327379</c:v>
                </c:pt>
                <c:pt idx="91">
                  <c:v>9.9679272361258811</c:v>
                </c:pt>
                <c:pt idx="92">
                  <c:v>10.081236390401422</c:v>
                </c:pt>
                <c:pt idx="93">
                  <c:v>10.188250591661653</c:v>
                </c:pt>
                <c:pt idx="94">
                  <c:v>10.446343665289271</c:v>
                </c:pt>
                <c:pt idx="95">
                  <c:v>10.657224591302082</c:v>
                </c:pt>
                <c:pt idx="96">
                  <c:v>10.805155987161815</c:v>
                </c:pt>
                <c:pt idx="97">
                  <c:v>11.066396537297088</c:v>
                </c:pt>
                <c:pt idx="98">
                  <c:v>11.777726228026866</c:v>
                </c:pt>
                <c:pt idx="99">
                  <c:v>12.246700227667294</c:v>
                </c:pt>
                <c:pt idx="100">
                  <c:v>13.184648226948152</c:v>
                </c:pt>
                <c:pt idx="101">
                  <c:v>12.992652159981265</c:v>
                </c:pt>
                <c:pt idx="102">
                  <c:v>12.511088254310222</c:v>
                </c:pt>
                <c:pt idx="103">
                  <c:v>11.749398939457981</c:v>
                </c:pt>
                <c:pt idx="104">
                  <c:v>11.289867369340513</c:v>
                </c:pt>
                <c:pt idx="105">
                  <c:v>10.672961973840351</c:v>
                </c:pt>
                <c:pt idx="106">
                  <c:v>10.587980108133697</c:v>
                </c:pt>
                <c:pt idx="107">
                  <c:v>10.373951705613234</c:v>
                </c:pt>
                <c:pt idx="108">
                  <c:v>10.185103115154</c:v>
                </c:pt>
                <c:pt idx="109">
                  <c:v>10.194545544676961</c:v>
                </c:pt>
                <c:pt idx="110">
                  <c:v>10.03087676627896</c:v>
                </c:pt>
                <c:pt idx="111">
                  <c:v>9.7538988336054171</c:v>
                </c:pt>
                <c:pt idx="112">
                  <c:v>9.8955352764498414</c:v>
                </c:pt>
                <c:pt idx="113">
                  <c:v>9.8168483637584956</c:v>
                </c:pt>
                <c:pt idx="114">
                  <c:v>9.8168483637584956</c:v>
                </c:pt>
                <c:pt idx="115">
                  <c:v>9.7161291155135707</c:v>
                </c:pt>
                <c:pt idx="116">
                  <c:v>9.6594745383758003</c:v>
                </c:pt>
                <c:pt idx="117">
                  <c:v>9.7224240685288787</c:v>
                </c:pt>
                <c:pt idx="118">
                  <c:v>9.6374422028222231</c:v>
                </c:pt>
                <c:pt idx="119">
                  <c:v>9.5115431425160679</c:v>
                </c:pt>
                <c:pt idx="120">
                  <c:v>9.6657694913911083</c:v>
                </c:pt>
                <c:pt idx="121">
                  <c:v>9.86091303486565</c:v>
                </c:pt>
                <c:pt idx="122">
                  <c:v>9.5996724847303767</c:v>
                </c:pt>
                <c:pt idx="123">
                  <c:v>9.63429472631457</c:v>
                </c:pt>
                <c:pt idx="124">
                  <c:v>9.4958057599777987</c:v>
                </c:pt>
                <c:pt idx="125">
                  <c:v>9.6720644444064163</c:v>
                </c:pt>
                <c:pt idx="126">
                  <c:v>9.5681977196538384</c:v>
                </c:pt>
                <c:pt idx="127">
                  <c:v>9.63429472631457</c:v>
                </c:pt>
                <c:pt idx="128">
                  <c:v>9.5272805250543371</c:v>
                </c:pt>
                <c:pt idx="129">
                  <c:v>9.5713451961614915</c:v>
                </c:pt>
                <c:pt idx="130">
                  <c:v>9.4611835183936055</c:v>
                </c:pt>
                <c:pt idx="131">
                  <c:v>9.4643309949012604</c:v>
                </c:pt>
                <c:pt idx="132">
                  <c:v>9.4926582834701438</c:v>
                </c:pt>
                <c:pt idx="133">
                  <c:v>9.2754824044420268</c:v>
                </c:pt>
                <c:pt idx="134">
                  <c:v>9.3132521225338731</c:v>
                </c:pt>
                <c:pt idx="135">
                  <c:v>9.3478743641180664</c:v>
                </c:pt>
                <c:pt idx="136">
                  <c:v>9.2817773574573348</c:v>
                </c:pt>
                <c:pt idx="137">
                  <c:v>9.2660399749190638</c:v>
                </c:pt>
                <c:pt idx="138">
                  <c:v>9.3573167936410275</c:v>
                </c:pt>
                <c:pt idx="139">
                  <c:v>9.187353062227718</c:v>
                </c:pt>
                <c:pt idx="140">
                  <c:v>9.1967954917506791</c:v>
                </c:pt>
                <c:pt idx="141">
                  <c:v>9.1905005387353711</c:v>
                </c:pt>
                <c:pt idx="142">
                  <c:v>9.1747631561971019</c:v>
                </c:pt>
                <c:pt idx="143">
                  <c:v>9.2314177333348724</c:v>
                </c:pt>
                <c:pt idx="144">
                  <c:v>9.1464358676282167</c:v>
                </c:pt>
                <c:pt idx="145">
                  <c:v>9.1558782971511778</c:v>
                </c:pt>
                <c:pt idx="146">
                  <c:v>9.0677489549368691</c:v>
                </c:pt>
                <c:pt idx="147">
                  <c:v>9.1527308206435247</c:v>
                </c:pt>
                <c:pt idx="148">
                  <c:v>9.1527308206435247</c:v>
                </c:pt>
                <c:pt idx="149">
                  <c:v>9.1244035320746395</c:v>
                </c:pt>
                <c:pt idx="150">
                  <c:v>9.1149611025516784</c:v>
                </c:pt>
                <c:pt idx="151">
                  <c:v>9.1149611025516784</c:v>
                </c:pt>
                <c:pt idx="152">
                  <c:v>9.2471551158731415</c:v>
                </c:pt>
                <c:pt idx="153">
                  <c:v>9.2503025923807947</c:v>
                </c:pt>
                <c:pt idx="154">
                  <c:v>9.1653207266741408</c:v>
                </c:pt>
                <c:pt idx="155">
                  <c:v>9.2408601628578335</c:v>
                </c:pt>
                <c:pt idx="156">
                  <c:v>9.193648015243026</c:v>
                </c:pt>
                <c:pt idx="157">
                  <c:v>9.2219753038119094</c:v>
                </c:pt>
                <c:pt idx="158">
                  <c:v>9.2786298809496799</c:v>
                </c:pt>
                <c:pt idx="159">
                  <c:v>9.2912197869802959</c:v>
                </c:pt>
                <c:pt idx="160">
                  <c:v>9.5996724847303767</c:v>
                </c:pt>
                <c:pt idx="161">
                  <c:v>9.5493128606079143</c:v>
                </c:pt>
                <c:pt idx="162">
                  <c:v>9.7381614510671479</c:v>
                </c:pt>
                <c:pt idx="163">
                  <c:v>9.9647797596182279</c:v>
                </c:pt>
                <c:pt idx="164">
                  <c:v>10.364509276090271</c:v>
                </c:pt>
                <c:pt idx="165">
                  <c:v>11.009741960159317</c:v>
                </c:pt>
                <c:pt idx="166">
                  <c:v>10.902727758899086</c:v>
                </c:pt>
                <c:pt idx="167">
                  <c:v>10.178808162138692</c:v>
                </c:pt>
                <c:pt idx="168">
                  <c:v>9.4580360418859524</c:v>
                </c:pt>
                <c:pt idx="169">
                  <c:v>9.2597450219037576</c:v>
                </c:pt>
                <c:pt idx="170">
                  <c:v>9.2125328742889483</c:v>
                </c:pt>
                <c:pt idx="171">
                  <c:v>9.1527308206435247</c:v>
                </c:pt>
                <c:pt idx="172">
                  <c:v>9.0425691428756387</c:v>
                </c:pt>
                <c:pt idx="173">
                  <c:v>8.9544398006613299</c:v>
                </c:pt>
                <c:pt idx="174">
                  <c:v>9.0110943777991004</c:v>
                </c:pt>
                <c:pt idx="175">
                  <c:v>8.9198175590771367</c:v>
                </c:pt>
                <c:pt idx="176">
                  <c:v>8.9135226060618287</c:v>
                </c:pt>
                <c:pt idx="177">
                  <c:v>8.7750336397250592</c:v>
                </c:pt>
                <c:pt idx="178">
                  <c:v>8.7813285927403655</c:v>
                </c:pt>
                <c:pt idx="179">
                  <c:v>8.8411306463857908</c:v>
                </c:pt>
                <c:pt idx="180">
                  <c:v>8.8159508343245587</c:v>
                </c:pt>
                <c:pt idx="181">
                  <c:v>8.8222457873398668</c:v>
                </c:pt>
                <c:pt idx="182">
                  <c:v>8.850573075908752</c:v>
                </c:pt>
                <c:pt idx="183">
                  <c:v>8.7655912102020963</c:v>
                </c:pt>
                <c:pt idx="184">
                  <c:v>8.7561487806791352</c:v>
                </c:pt>
                <c:pt idx="185">
                  <c:v>8.7876235457556735</c:v>
                </c:pt>
                <c:pt idx="186">
                  <c:v>8.8820478409852903</c:v>
                </c:pt>
                <c:pt idx="187">
                  <c:v>8.7970659752786364</c:v>
                </c:pt>
                <c:pt idx="188">
                  <c:v>8.8253932638475199</c:v>
                </c:pt>
                <c:pt idx="189">
                  <c:v>8.8096558813092507</c:v>
                </c:pt>
                <c:pt idx="190">
                  <c:v>8.7781811162327124</c:v>
                </c:pt>
                <c:pt idx="191">
                  <c:v>8.8442781228934439</c:v>
                </c:pt>
                <c:pt idx="192">
                  <c:v>8.7939184987709815</c:v>
                </c:pt>
                <c:pt idx="193">
                  <c:v>8.7561487806791352</c:v>
                </c:pt>
                <c:pt idx="194">
                  <c:v>8.7057891565566727</c:v>
                </c:pt>
                <c:pt idx="195">
                  <c:v>8.7309689686179048</c:v>
                </c:pt>
                <c:pt idx="196">
                  <c:v>8.8033609282939427</c:v>
                </c:pt>
                <c:pt idx="197">
                  <c:v>8.7813285927403655</c:v>
                </c:pt>
                <c:pt idx="198">
                  <c:v>8.6994942035413647</c:v>
                </c:pt>
                <c:pt idx="199">
                  <c:v>8.7278214921102499</c:v>
                </c:pt>
                <c:pt idx="200">
                  <c:v>8.8159508343245587</c:v>
                </c:pt>
                <c:pt idx="201">
                  <c:v>8.7026416800490196</c:v>
                </c:pt>
                <c:pt idx="202">
                  <c:v>8.7435588746485191</c:v>
                </c:pt>
                <c:pt idx="203">
                  <c:v>8.7970659752786364</c:v>
                </c:pt>
                <c:pt idx="204">
                  <c:v>8.7624437336944432</c:v>
                </c:pt>
                <c:pt idx="205">
                  <c:v>8.7089366330643276</c:v>
                </c:pt>
                <c:pt idx="206">
                  <c:v>8.8253932638475199</c:v>
                </c:pt>
                <c:pt idx="207">
                  <c:v>8.7372639216332111</c:v>
                </c:pt>
                <c:pt idx="208">
                  <c:v>8.7718861632174043</c:v>
                </c:pt>
                <c:pt idx="209">
                  <c:v>8.7939184987709815</c:v>
                </c:pt>
                <c:pt idx="210">
                  <c:v>8.7876235457556735</c:v>
                </c:pt>
                <c:pt idx="211">
                  <c:v>8.8442781228934439</c:v>
                </c:pt>
                <c:pt idx="212">
                  <c:v>8.7876235457556735</c:v>
                </c:pt>
                <c:pt idx="213">
                  <c:v>8.7592962571867883</c:v>
                </c:pt>
                <c:pt idx="214">
                  <c:v>8.8128033578169056</c:v>
                </c:pt>
                <c:pt idx="215">
                  <c:v>8.7781811162327124</c:v>
                </c:pt>
                <c:pt idx="216">
                  <c:v>8.8065084048015976</c:v>
                </c:pt>
                <c:pt idx="217">
                  <c:v>8.7907710222633284</c:v>
                </c:pt>
                <c:pt idx="218">
                  <c:v>8.8600155054317131</c:v>
                </c:pt>
                <c:pt idx="219">
                  <c:v>8.9229650355847916</c:v>
                </c:pt>
                <c:pt idx="220">
                  <c:v>8.7939184987709815</c:v>
                </c:pt>
                <c:pt idx="221">
                  <c:v>8.8379831698781359</c:v>
                </c:pt>
                <c:pt idx="222">
                  <c:v>8.8379831698781359</c:v>
                </c:pt>
                <c:pt idx="223">
                  <c:v>8.8663104584470211</c:v>
                </c:pt>
                <c:pt idx="224">
                  <c:v>8.7372639216332111</c:v>
                </c:pt>
                <c:pt idx="225">
                  <c:v>8.8600155054317131</c:v>
                </c:pt>
                <c:pt idx="226">
                  <c:v>8.960734753676638</c:v>
                </c:pt>
                <c:pt idx="227">
                  <c:v>8.8190983108322136</c:v>
                </c:pt>
                <c:pt idx="228">
                  <c:v>8.8316882168628279</c:v>
                </c:pt>
                <c:pt idx="229">
                  <c:v>8.9261125120924447</c:v>
                </c:pt>
                <c:pt idx="230">
                  <c:v>8.9103751295541755</c:v>
                </c:pt>
                <c:pt idx="231">
                  <c:v>8.8946377470159064</c:v>
                </c:pt>
                <c:pt idx="232">
                  <c:v>8.8820478409852903</c:v>
                </c:pt>
                <c:pt idx="233">
                  <c:v>8.9544398006613299</c:v>
                </c:pt>
                <c:pt idx="234">
                  <c:v>9.0047994247837924</c:v>
                </c:pt>
                <c:pt idx="235">
                  <c:v>9.0236842838297147</c:v>
                </c:pt>
                <c:pt idx="236">
                  <c:v>9.1244035320746395</c:v>
                </c:pt>
                <c:pt idx="237">
                  <c:v>9.070896431444524</c:v>
                </c:pt>
                <c:pt idx="238">
                  <c:v>9.0299792368450227</c:v>
                </c:pt>
                <c:pt idx="239">
                  <c:v>9.1181085790593315</c:v>
                </c:pt>
                <c:pt idx="240">
                  <c:v>9.1558782971511778</c:v>
                </c:pt>
                <c:pt idx="241">
                  <c:v>9.1684682031817939</c:v>
                </c:pt>
                <c:pt idx="242">
                  <c:v>9.288072310472641</c:v>
                </c:pt>
                <c:pt idx="243">
                  <c:v>9.193648015243026</c:v>
                </c:pt>
                <c:pt idx="244">
                  <c:v>9.4013814647481819</c:v>
                </c:pt>
                <c:pt idx="245">
                  <c:v>9.3699066996716436</c:v>
                </c:pt>
                <c:pt idx="246">
                  <c:v>9.4548885653782975</c:v>
                </c:pt>
                <c:pt idx="247">
                  <c:v>9.7759311691589943</c:v>
                </c:pt>
                <c:pt idx="248">
                  <c:v>9.8105534107431875</c:v>
                </c:pt>
                <c:pt idx="249">
                  <c:v>9.9175676120034186</c:v>
                </c:pt>
                <c:pt idx="250">
                  <c:v>10.175660685631037</c:v>
                </c:pt>
                <c:pt idx="251">
                  <c:v>10.377099182120887</c:v>
                </c:pt>
                <c:pt idx="252">
                  <c:v>10.694994309393929</c:v>
                </c:pt>
                <c:pt idx="253">
                  <c:v>10.672961973840351</c:v>
                </c:pt>
                <c:pt idx="254">
                  <c:v>10.458933571319887</c:v>
                </c:pt>
                <c:pt idx="255">
                  <c:v>9.9207150885110735</c:v>
                </c:pt>
                <c:pt idx="256">
                  <c:v>9.7948160282049166</c:v>
                </c:pt>
                <c:pt idx="257">
                  <c:v>9.6626220148834534</c:v>
                </c:pt>
                <c:pt idx="258">
                  <c:v>9.2345652098425255</c:v>
                </c:pt>
                <c:pt idx="259">
                  <c:v>9.1590257736588327</c:v>
                </c:pt>
                <c:pt idx="260">
                  <c:v>9.1086661495363703</c:v>
                </c:pt>
                <c:pt idx="261">
                  <c:v>8.7750336397250592</c:v>
                </c:pt>
                <c:pt idx="262">
                  <c:v>8.8663104584470211</c:v>
                </c:pt>
                <c:pt idx="263">
                  <c:v>8.7939184987709815</c:v>
                </c:pt>
                <c:pt idx="264">
                  <c:v>8.7498538276638271</c:v>
                </c:pt>
                <c:pt idx="265">
                  <c:v>8.6837568210030955</c:v>
                </c:pt>
                <c:pt idx="266">
                  <c:v>8.5610052372045935</c:v>
                </c:pt>
                <c:pt idx="267">
                  <c:v>8.6271022438653251</c:v>
                </c:pt>
                <c:pt idx="268">
                  <c:v>8.6019224318040948</c:v>
                </c:pt>
                <c:pt idx="269">
                  <c:v>8.5389729016510163</c:v>
                </c:pt>
                <c:pt idx="270">
                  <c:v>8.5295304721280552</c:v>
                </c:pt>
                <c:pt idx="271">
                  <c:v>8.507498136574478</c:v>
                </c:pt>
                <c:pt idx="272">
                  <c:v>8.5012031835591699</c:v>
                </c:pt>
                <c:pt idx="273">
                  <c:v>8.5452678546663243</c:v>
                </c:pt>
                <c:pt idx="274">
                  <c:v>8.5421203781586712</c:v>
                </c:pt>
                <c:pt idx="275">
                  <c:v>8.4225162708678241</c:v>
                </c:pt>
                <c:pt idx="276">
                  <c:v>8.4634334654673236</c:v>
                </c:pt>
                <c:pt idx="277">
                  <c:v>8.4256637473754772</c:v>
                </c:pt>
                <c:pt idx="278">
                  <c:v>8.4319587003907852</c:v>
                </c:pt>
                <c:pt idx="279">
                  <c:v>8.4886132775285557</c:v>
                </c:pt>
                <c:pt idx="280">
                  <c:v>8.4004839353142469</c:v>
                </c:pt>
                <c:pt idx="281">
                  <c:v>8.4004839353142469</c:v>
                </c:pt>
                <c:pt idx="282">
                  <c:v>8.3910415057912839</c:v>
                </c:pt>
                <c:pt idx="283">
                  <c:v>8.4634334654673236</c:v>
                </c:pt>
                <c:pt idx="284">
                  <c:v>8.4445486064214013</c:v>
                </c:pt>
                <c:pt idx="285">
                  <c:v>8.4571385124520155</c:v>
                </c:pt>
                <c:pt idx="286">
                  <c:v>8.416221317852516</c:v>
                </c:pt>
                <c:pt idx="287">
                  <c:v>8.4036314118219</c:v>
                </c:pt>
                <c:pt idx="288">
                  <c:v>8.4288112238831303</c:v>
                </c:pt>
                <c:pt idx="289">
                  <c:v>8.409926364837208</c:v>
                </c:pt>
                <c:pt idx="290">
                  <c:v>8.4225162708678241</c:v>
                </c:pt>
                <c:pt idx="291">
                  <c:v>8.4036314118219</c:v>
                </c:pt>
                <c:pt idx="292">
                  <c:v>8.4193687943601692</c:v>
                </c:pt>
                <c:pt idx="293">
                  <c:v>8.4288112238831303</c:v>
                </c:pt>
                <c:pt idx="294">
                  <c:v>8.3312394521458604</c:v>
                </c:pt>
                <c:pt idx="295">
                  <c:v>8.3501243111917844</c:v>
                </c:pt>
                <c:pt idx="296">
                  <c:v>8.3595667407147456</c:v>
                </c:pt>
                <c:pt idx="297">
                  <c:v>8.3595667407147456</c:v>
                </c:pt>
                <c:pt idx="298">
                  <c:v>8.3627142172223987</c:v>
                </c:pt>
                <c:pt idx="299">
                  <c:v>8.3721566467453616</c:v>
                </c:pt>
                <c:pt idx="300">
                  <c:v>8.3753041232530148</c:v>
                </c:pt>
                <c:pt idx="301">
                  <c:v>8.3469768346841295</c:v>
                </c:pt>
                <c:pt idx="302">
                  <c:v>8.4036314118219</c:v>
                </c:pt>
                <c:pt idx="303">
                  <c:v>8.3501243111917844</c:v>
                </c:pt>
                <c:pt idx="304">
                  <c:v>8.3155020696075912</c:v>
                </c:pt>
                <c:pt idx="305">
                  <c:v>8.3186495461152443</c:v>
                </c:pt>
                <c:pt idx="306">
                  <c:v>8.3438293581764764</c:v>
                </c:pt>
                <c:pt idx="307">
                  <c:v>8.3501243111917844</c:v>
                </c:pt>
                <c:pt idx="308">
                  <c:v>8.3753041232530148</c:v>
                </c:pt>
                <c:pt idx="309">
                  <c:v>8.3910415057912839</c:v>
                </c:pt>
                <c:pt idx="310">
                  <c:v>8.3280919756382072</c:v>
                </c:pt>
                <c:pt idx="311">
                  <c:v>8.3406818816688215</c:v>
                </c:pt>
                <c:pt idx="312">
                  <c:v>8.3343869286535153</c:v>
                </c:pt>
                <c:pt idx="313">
                  <c:v>8.3627142172223987</c:v>
                </c:pt>
                <c:pt idx="314">
                  <c:v>8.3815990762683228</c:v>
                </c:pt>
                <c:pt idx="315">
                  <c:v>8.3627142172223987</c:v>
                </c:pt>
                <c:pt idx="316">
                  <c:v>8.3249444991305523</c:v>
                </c:pt>
                <c:pt idx="317">
                  <c:v>8.3375344051611684</c:v>
                </c:pt>
                <c:pt idx="318">
                  <c:v>8.3721566467453616</c:v>
                </c:pt>
                <c:pt idx="319">
                  <c:v>8.3438293581764764</c:v>
                </c:pt>
                <c:pt idx="320">
                  <c:v>8.3029121635769751</c:v>
                </c:pt>
                <c:pt idx="321">
                  <c:v>8.3941889822989388</c:v>
                </c:pt>
                <c:pt idx="322">
                  <c:v>8.3217970226228992</c:v>
                </c:pt>
                <c:pt idx="323">
                  <c:v>8.3249444991305523</c:v>
                </c:pt>
                <c:pt idx="324">
                  <c:v>8.3092071165922832</c:v>
                </c:pt>
                <c:pt idx="325">
                  <c:v>8.3753041232530148</c:v>
                </c:pt>
                <c:pt idx="326">
                  <c:v>8.3532717876994376</c:v>
                </c:pt>
                <c:pt idx="327">
                  <c:v>8.3092071165922832</c:v>
                </c:pt>
                <c:pt idx="328">
                  <c:v>8.3312394521458604</c:v>
                </c:pt>
                <c:pt idx="329">
                  <c:v>8.3658616937300536</c:v>
                </c:pt>
                <c:pt idx="330">
                  <c:v>8.2966172105616671</c:v>
                </c:pt>
                <c:pt idx="331">
                  <c:v>8.3595667407147456</c:v>
                </c:pt>
                <c:pt idx="332">
                  <c:v>8.3375344051611684</c:v>
                </c:pt>
                <c:pt idx="333">
                  <c:v>8.3501243111917844</c:v>
                </c:pt>
                <c:pt idx="334">
                  <c:v>8.3469768346841295</c:v>
                </c:pt>
                <c:pt idx="335">
                  <c:v>8.3029121635769751</c:v>
                </c:pt>
                <c:pt idx="336">
                  <c:v>8.3406818816688215</c:v>
                </c:pt>
                <c:pt idx="337">
                  <c:v>8.3123545930999381</c:v>
                </c:pt>
                <c:pt idx="338">
                  <c:v>8.3186495461152443</c:v>
                </c:pt>
                <c:pt idx="339">
                  <c:v>8.293469734054014</c:v>
                </c:pt>
                <c:pt idx="340">
                  <c:v>8.3753041232530148</c:v>
                </c:pt>
                <c:pt idx="341">
                  <c:v>8.3249444991305523</c:v>
                </c:pt>
                <c:pt idx="342">
                  <c:v>8.287174781038706</c:v>
                </c:pt>
                <c:pt idx="343">
                  <c:v>8.3029121635769751</c:v>
                </c:pt>
                <c:pt idx="344">
                  <c:v>8.3438293581764764</c:v>
                </c:pt>
                <c:pt idx="345">
                  <c:v>8.299764687069322</c:v>
                </c:pt>
                <c:pt idx="346">
                  <c:v>8.3343869286535153</c:v>
                </c:pt>
                <c:pt idx="347">
                  <c:v>8.3847465527759759</c:v>
                </c:pt>
                <c:pt idx="348">
                  <c:v>8.3249444991305523</c:v>
                </c:pt>
                <c:pt idx="349">
                  <c:v>8.293469734054014</c:v>
                </c:pt>
                <c:pt idx="350">
                  <c:v>8.3249444991305523</c:v>
                </c:pt>
                <c:pt idx="351">
                  <c:v>8.3280919756382072</c:v>
                </c:pt>
                <c:pt idx="352">
                  <c:v>8.3186495461152443</c:v>
                </c:pt>
                <c:pt idx="353">
                  <c:v>8.3595667407147456</c:v>
                </c:pt>
                <c:pt idx="354">
                  <c:v>8.30605964008463</c:v>
                </c:pt>
                <c:pt idx="355">
                  <c:v>8.3406818816688215</c:v>
                </c:pt>
                <c:pt idx="356">
                  <c:v>8.3029121635769751</c:v>
                </c:pt>
                <c:pt idx="357">
                  <c:v>8.3501243111917844</c:v>
                </c:pt>
                <c:pt idx="358">
                  <c:v>8.3280919756382072</c:v>
                </c:pt>
                <c:pt idx="359">
                  <c:v>8.2903222575463609</c:v>
                </c:pt>
                <c:pt idx="360">
                  <c:v>8.3595667407147456</c:v>
                </c:pt>
                <c:pt idx="361">
                  <c:v>8.4004839353142469</c:v>
                </c:pt>
                <c:pt idx="362">
                  <c:v>8.3690091702377067</c:v>
                </c:pt>
                <c:pt idx="363">
                  <c:v>8.3469768346841295</c:v>
                </c:pt>
                <c:pt idx="364">
                  <c:v>8.3658616937300536</c:v>
                </c:pt>
                <c:pt idx="365">
                  <c:v>8.3721566467453616</c:v>
                </c:pt>
                <c:pt idx="366">
                  <c:v>8.3784515997606697</c:v>
                </c:pt>
                <c:pt idx="367">
                  <c:v>8.3406818816688215</c:v>
                </c:pt>
                <c:pt idx="368">
                  <c:v>8.3343869286535153</c:v>
                </c:pt>
                <c:pt idx="369">
                  <c:v>8.3721566467453616</c:v>
                </c:pt>
                <c:pt idx="370">
                  <c:v>8.3343869286535153</c:v>
                </c:pt>
                <c:pt idx="371">
                  <c:v>8.3406818816688215</c:v>
                </c:pt>
                <c:pt idx="372">
                  <c:v>8.3815990762683228</c:v>
                </c:pt>
                <c:pt idx="373">
                  <c:v>8.3784515997606697</c:v>
                </c:pt>
                <c:pt idx="374">
                  <c:v>8.3375344051611684</c:v>
                </c:pt>
                <c:pt idx="375">
                  <c:v>8.3721566467453616</c:v>
                </c:pt>
                <c:pt idx="376">
                  <c:v>8.3658616937300536</c:v>
                </c:pt>
                <c:pt idx="377">
                  <c:v>8.3627142172223987</c:v>
                </c:pt>
                <c:pt idx="378">
                  <c:v>8.4004839353142469</c:v>
                </c:pt>
                <c:pt idx="379">
                  <c:v>8.4319587003907852</c:v>
                </c:pt>
                <c:pt idx="380">
                  <c:v>8.4004839353142469</c:v>
                </c:pt>
                <c:pt idx="381">
                  <c:v>8.4256637473754772</c:v>
                </c:pt>
                <c:pt idx="382">
                  <c:v>8.3910415057912839</c:v>
                </c:pt>
                <c:pt idx="383">
                  <c:v>8.4382536534060932</c:v>
                </c:pt>
                <c:pt idx="384">
                  <c:v>8.5358254251433632</c:v>
                </c:pt>
                <c:pt idx="385">
                  <c:v>8.5452678546663243</c:v>
                </c:pt>
                <c:pt idx="386">
                  <c:v>8.8285407403551748</c:v>
                </c:pt>
                <c:pt idx="387">
                  <c:v>8.9859145657378683</c:v>
                </c:pt>
                <c:pt idx="388">
                  <c:v>9.0929287669981012</c:v>
                </c:pt>
                <c:pt idx="389">
                  <c:v>9.1810581092124099</c:v>
                </c:pt>
                <c:pt idx="390">
                  <c:v>8.9229650355847916</c:v>
                </c:pt>
                <c:pt idx="391">
                  <c:v>8.7026416800490196</c:v>
                </c:pt>
                <c:pt idx="392">
                  <c:v>8.6459871029112492</c:v>
                </c:pt>
                <c:pt idx="393">
                  <c:v>8.6271022438653251</c:v>
                </c:pt>
                <c:pt idx="394">
                  <c:v>8.6019224318040948</c:v>
                </c:pt>
                <c:pt idx="395">
                  <c:v>8.6459871029112492</c:v>
                </c:pt>
                <c:pt idx="396">
                  <c:v>8.63024972037298</c:v>
                </c:pt>
                <c:pt idx="397">
                  <c:v>8.7372639216332111</c:v>
                </c:pt>
                <c:pt idx="398">
                  <c:v>8.9040801765388675</c:v>
                </c:pt>
                <c:pt idx="399">
                  <c:v>8.9512923241536768</c:v>
                </c:pt>
                <c:pt idx="400">
                  <c:v>9.1810581092124099</c:v>
                </c:pt>
                <c:pt idx="401">
                  <c:v>9.3699066996716436</c:v>
                </c:pt>
                <c:pt idx="402">
                  <c:v>9.2093853977812952</c:v>
                </c:pt>
                <c:pt idx="403">
                  <c:v>9.1055186730287172</c:v>
                </c:pt>
                <c:pt idx="404">
                  <c:v>8.8914902705082515</c:v>
                </c:pt>
                <c:pt idx="405">
                  <c:v>8.7372639216332111</c:v>
                </c:pt>
                <c:pt idx="406">
                  <c:v>8.6459871029112492</c:v>
                </c:pt>
                <c:pt idx="407">
                  <c:v>8.6617244854495183</c:v>
                </c:pt>
                <c:pt idx="408">
                  <c:v>8.6931992505260567</c:v>
                </c:pt>
                <c:pt idx="409">
                  <c:v>8.6459871029112492</c:v>
                </c:pt>
                <c:pt idx="410">
                  <c:v>8.6491345794189023</c:v>
                </c:pt>
                <c:pt idx="411">
                  <c:v>8.6333971968806331</c:v>
                </c:pt>
                <c:pt idx="412">
                  <c:v>8.636544673388288</c:v>
                </c:pt>
                <c:pt idx="413">
                  <c:v>8.6837568210030955</c:v>
                </c:pt>
                <c:pt idx="414">
                  <c:v>8.7120841095719808</c:v>
                </c:pt>
                <c:pt idx="415">
                  <c:v>8.5767426197428644</c:v>
                </c:pt>
                <c:pt idx="416">
                  <c:v>8.6176598143423639</c:v>
                </c:pt>
                <c:pt idx="417">
                  <c:v>8.6050699083117479</c:v>
                </c:pt>
                <c:pt idx="418">
                  <c:v>8.5830375727581707</c:v>
                </c:pt>
                <c:pt idx="419">
                  <c:v>8.4634334654673236</c:v>
                </c:pt>
                <c:pt idx="420">
                  <c:v>8.4256637473754772</c:v>
                </c:pt>
                <c:pt idx="421">
                  <c:v>8.4854658010209008</c:v>
                </c:pt>
                <c:pt idx="422">
                  <c:v>8.4445486064214013</c:v>
                </c:pt>
                <c:pt idx="423">
                  <c:v>8.4697284184826316</c:v>
                </c:pt>
                <c:pt idx="424">
                  <c:v>8.4602859889596704</c:v>
                </c:pt>
                <c:pt idx="425">
                  <c:v>8.416221317852516</c:v>
                </c:pt>
                <c:pt idx="426">
                  <c:v>8.4791708480055927</c:v>
                </c:pt>
                <c:pt idx="427">
                  <c:v>8.4067788883295531</c:v>
                </c:pt>
                <c:pt idx="428">
                  <c:v>8.3941889822989388</c:v>
                </c:pt>
                <c:pt idx="429">
                  <c:v>8.4036314118219</c:v>
                </c:pt>
                <c:pt idx="430">
                  <c:v>8.4351061768984383</c:v>
                </c:pt>
                <c:pt idx="431">
                  <c:v>8.409926364837208</c:v>
                </c:pt>
                <c:pt idx="432">
                  <c:v>8.4414011299137464</c:v>
                </c:pt>
                <c:pt idx="433">
                  <c:v>8.4319587003907852</c:v>
                </c:pt>
                <c:pt idx="434">
                  <c:v>8.4665809419749785</c:v>
                </c:pt>
                <c:pt idx="435">
                  <c:v>8.4476960829290544</c:v>
                </c:pt>
                <c:pt idx="436">
                  <c:v>8.4508435594367075</c:v>
                </c:pt>
                <c:pt idx="437">
                  <c:v>8.5389729016510163</c:v>
                </c:pt>
                <c:pt idx="438">
                  <c:v>8.4351061768984383</c:v>
                </c:pt>
                <c:pt idx="439">
                  <c:v>8.4854658010209008</c:v>
                </c:pt>
                <c:pt idx="440">
                  <c:v>8.4949082305438619</c:v>
                </c:pt>
                <c:pt idx="441">
                  <c:v>8.6019224318040948</c:v>
                </c:pt>
                <c:pt idx="442">
                  <c:v>8.6208072908500188</c:v>
                </c:pt>
                <c:pt idx="443">
                  <c:v>8.5389729016510163</c:v>
                </c:pt>
                <c:pt idx="444">
                  <c:v>8.507498136574478</c:v>
                </c:pt>
                <c:pt idx="445">
                  <c:v>8.520088042605094</c:v>
                </c:pt>
                <c:pt idx="446">
                  <c:v>8.5798900962505176</c:v>
                </c:pt>
                <c:pt idx="447">
                  <c:v>8.4949082305438619</c:v>
                </c:pt>
                <c:pt idx="448">
                  <c:v>8.5610052372045935</c:v>
                </c:pt>
                <c:pt idx="449">
                  <c:v>8.5295304721280552</c:v>
                </c:pt>
                <c:pt idx="450">
                  <c:v>8.5578577606969404</c:v>
                </c:pt>
                <c:pt idx="451">
                  <c:v>8.5326779486357101</c:v>
                </c:pt>
                <c:pt idx="452">
                  <c:v>8.5578577606969404</c:v>
                </c:pt>
                <c:pt idx="453">
                  <c:v>8.5704476667275564</c:v>
                </c:pt>
                <c:pt idx="454">
                  <c:v>8.6019224318040948</c:v>
                </c:pt>
                <c:pt idx="455">
                  <c:v>8.4886132775285557</c:v>
                </c:pt>
                <c:pt idx="456">
                  <c:v>8.5704476667275564</c:v>
                </c:pt>
                <c:pt idx="457">
                  <c:v>8.5641527137122484</c:v>
                </c:pt>
                <c:pt idx="458">
                  <c:v>8.5452678546663243</c:v>
                </c:pt>
                <c:pt idx="459">
                  <c:v>8.5326779486357101</c:v>
                </c:pt>
                <c:pt idx="460">
                  <c:v>8.5610052372045935</c:v>
                </c:pt>
                <c:pt idx="461">
                  <c:v>8.5169405660974391</c:v>
                </c:pt>
                <c:pt idx="462">
                  <c:v>8.5106456130821329</c:v>
                </c:pt>
                <c:pt idx="463">
                  <c:v>8.6082173848194028</c:v>
                </c:pt>
                <c:pt idx="464">
                  <c:v>8.6333971968806331</c:v>
                </c:pt>
                <c:pt idx="465">
                  <c:v>8.6963467270337116</c:v>
                </c:pt>
                <c:pt idx="466">
                  <c:v>8.6145123378347108</c:v>
                </c:pt>
                <c:pt idx="467">
                  <c:v>8.5830375727581707</c:v>
                </c:pt>
                <c:pt idx="468">
                  <c:v>8.6082173848194028</c:v>
                </c:pt>
                <c:pt idx="469">
                  <c:v>8.5861850492658256</c:v>
                </c:pt>
                <c:pt idx="470">
                  <c:v>8.5704476667275564</c:v>
                </c:pt>
                <c:pt idx="471">
                  <c:v>8.5169405660974391</c:v>
                </c:pt>
                <c:pt idx="472">
                  <c:v>8.5232355191127471</c:v>
                </c:pt>
                <c:pt idx="473">
                  <c:v>8.5893325257734787</c:v>
                </c:pt>
                <c:pt idx="474">
                  <c:v>8.5641527137122484</c:v>
                </c:pt>
                <c:pt idx="475">
                  <c:v>8.6271022438653251</c:v>
                </c:pt>
                <c:pt idx="476">
                  <c:v>8.5956274787887867</c:v>
                </c:pt>
                <c:pt idx="477">
                  <c:v>8.5830375727581707</c:v>
                </c:pt>
                <c:pt idx="478">
                  <c:v>8.5641527137122484</c:v>
                </c:pt>
                <c:pt idx="479">
                  <c:v>8.5767426197428644</c:v>
                </c:pt>
                <c:pt idx="480">
                  <c:v>8.5484153311739792</c:v>
                </c:pt>
                <c:pt idx="481">
                  <c:v>8.507498136574478</c:v>
                </c:pt>
                <c:pt idx="482">
                  <c:v>8.5389729016510163</c:v>
                </c:pt>
                <c:pt idx="483">
                  <c:v>8.4949082305438619</c:v>
                </c:pt>
                <c:pt idx="484">
                  <c:v>8.513793089589786</c:v>
                </c:pt>
                <c:pt idx="485">
                  <c:v>8.4949082305438619</c:v>
                </c:pt>
                <c:pt idx="486">
                  <c:v>8.5012031835591699</c:v>
                </c:pt>
                <c:pt idx="487">
                  <c:v>8.4665809419749785</c:v>
                </c:pt>
                <c:pt idx="488">
                  <c:v>8.4791708480055927</c:v>
                </c:pt>
                <c:pt idx="489">
                  <c:v>8.513793089589786</c:v>
                </c:pt>
                <c:pt idx="490">
                  <c:v>8.4634334654673236</c:v>
                </c:pt>
                <c:pt idx="491">
                  <c:v>8.5830375727581707</c:v>
                </c:pt>
                <c:pt idx="492">
                  <c:v>8.4571385124520155</c:v>
                </c:pt>
                <c:pt idx="493">
                  <c:v>8.5547102841892873</c:v>
                </c:pt>
                <c:pt idx="494">
                  <c:v>8.4854658010209008</c:v>
                </c:pt>
                <c:pt idx="495">
                  <c:v>8.6271022438653251</c:v>
                </c:pt>
                <c:pt idx="496">
                  <c:v>8.5704476667275564</c:v>
                </c:pt>
                <c:pt idx="497">
                  <c:v>8.5893325257734787</c:v>
                </c:pt>
                <c:pt idx="498">
                  <c:v>8.507498136574478</c:v>
                </c:pt>
                <c:pt idx="499">
                  <c:v>8.5389729016510163</c:v>
                </c:pt>
                <c:pt idx="500">
                  <c:v>8.5484153311739792</c:v>
                </c:pt>
                <c:pt idx="501">
                  <c:v>8.5106456130821329</c:v>
                </c:pt>
                <c:pt idx="502">
                  <c:v>8.4728758949902847</c:v>
                </c:pt>
                <c:pt idx="503">
                  <c:v>8.4602859889596704</c:v>
                </c:pt>
                <c:pt idx="504">
                  <c:v>8.4949082305438619</c:v>
                </c:pt>
                <c:pt idx="505">
                  <c:v>8.5421203781586712</c:v>
                </c:pt>
                <c:pt idx="506">
                  <c:v>8.4634334654673236</c:v>
                </c:pt>
                <c:pt idx="507">
                  <c:v>8.4665809419749785</c:v>
                </c:pt>
                <c:pt idx="508">
                  <c:v>8.5421203781586712</c:v>
                </c:pt>
                <c:pt idx="509">
                  <c:v>8.4414011299137464</c:v>
                </c:pt>
                <c:pt idx="510">
                  <c:v>8.4602859889596704</c:v>
                </c:pt>
                <c:pt idx="511">
                  <c:v>8.4980557070515168</c:v>
                </c:pt>
                <c:pt idx="512">
                  <c:v>8.6082173848194028</c:v>
                </c:pt>
                <c:pt idx="513">
                  <c:v>8.507498136574478</c:v>
                </c:pt>
                <c:pt idx="514">
                  <c:v>8.507498136574478</c:v>
                </c:pt>
                <c:pt idx="515">
                  <c:v>8.4634334654673236</c:v>
                </c:pt>
                <c:pt idx="516">
                  <c:v>8.526382995620402</c:v>
                </c:pt>
                <c:pt idx="517">
                  <c:v>8.5421203781586712</c:v>
                </c:pt>
                <c:pt idx="518">
                  <c:v>8.520088042605094</c:v>
                </c:pt>
                <c:pt idx="519">
                  <c:v>8.5673001902199015</c:v>
                </c:pt>
                <c:pt idx="520">
                  <c:v>8.5673001902199015</c:v>
                </c:pt>
                <c:pt idx="521">
                  <c:v>8.513793089589786</c:v>
                </c:pt>
                <c:pt idx="522">
                  <c:v>8.6082173848194028</c:v>
                </c:pt>
                <c:pt idx="523">
                  <c:v>8.5043506600668248</c:v>
                </c:pt>
                <c:pt idx="524">
                  <c:v>8.513793089589786</c:v>
                </c:pt>
                <c:pt idx="525">
                  <c:v>8.5956274787887867</c:v>
                </c:pt>
                <c:pt idx="526">
                  <c:v>8.5924800022811336</c:v>
                </c:pt>
                <c:pt idx="527">
                  <c:v>8.5547102841892873</c:v>
                </c:pt>
                <c:pt idx="528">
                  <c:v>8.5578577606969404</c:v>
                </c:pt>
                <c:pt idx="529">
                  <c:v>8.6082173848194028</c:v>
                </c:pt>
                <c:pt idx="530">
                  <c:v>8.5389729016510163</c:v>
                </c:pt>
                <c:pt idx="531">
                  <c:v>8.6491345794189023</c:v>
                </c:pt>
                <c:pt idx="532">
                  <c:v>8.6113648613270559</c:v>
                </c:pt>
                <c:pt idx="533">
                  <c:v>8.636544673388288</c:v>
                </c:pt>
                <c:pt idx="534">
                  <c:v>8.6491345794189023</c:v>
                </c:pt>
                <c:pt idx="535">
                  <c:v>8.5735951432352095</c:v>
                </c:pt>
                <c:pt idx="536">
                  <c:v>8.5987749552964416</c:v>
                </c:pt>
                <c:pt idx="537">
                  <c:v>8.5924800022811336</c:v>
                </c:pt>
                <c:pt idx="538">
                  <c:v>8.5452678546663243</c:v>
                </c:pt>
                <c:pt idx="539">
                  <c:v>8.5484153311739792</c:v>
                </c:pt>
                <c:pt idx="540">
                  <c:v>8.6491345794189023</c:v>
                </c:pt>
                <c:pt idx="541">
                  <c:v>8.6396921498959411</c:v>
                </c:pt>
                <c:pt idx="542">
                  <c:v>8.7750336397250592</c:v>
                </c:pt>
                <c:pt idx="543">
                  <c:v>8.6837568210030955</c:v>
                </c:pt>
                <c:pt idx="544">
                  <c:v>8.6806093444954424</c:v>
                </c:pt>
                <c:pt idx="545">
                  <c:v>8.7278214921102499</c:v>
                </c:pt>
                <c:pt idx="546">
                  <c:v>8.6711669149724795</c:v>
                </c:pt>
                <c:pt idx="547">
                  <c:v>8.7561487806791352</c:v>
                </c:pt>
                <c:pt idx="548">
                  <c:v>8.7718861632174043</c:v>
                </c:pt>
                <c:pt idx="549">
                  <c:v>8.7687386867097512</c:v>
                </c:pt>
                <c:pt idx="550">
                  <c:v>8.960734753676638</c:v>
                </c:pt>
                <c:pt idx="551">
                  <c:v>8.8190983108322136</c:v>
                </c:pt>
                <c:pt idx="552">
                  <c:v>8.850573075908752</c:v>
                </c:pt>
                <c:pt idx="553">
                  <c:v>8.9355549416154059</c:v>
                </c:pt>
                <c:pt idx="554">
                  <c:v>8.9040801765388675</c:v>
                </c:pt>
                <c:pt idx="555">
                  <c:v>8.9953569952608312</c:v>
                </c:pt>
                <c:pt idx="556">
                  <c:v>9.0394216663679856</c:v>
                </c:pt>
                <c:pt idx="557">
                  <c:v>9.0425691428756387</c:v>
                </c:pt>
                <c:pt idx="558">
                  <c:v>9.0488640958909468</c:v>
                </c:pt>
                <c:pt idx="559">
                  <c:v>9.1527308206435247</c:v>
                </c:pt>
                <c:pt idx="560">
                  <c:v>9.2943672634879491</c:v>
                </c:pt>
                <c:pt idx="561">
                  <c:v>9.3762016526869516</c:v>
                </c:pt>
                <c:pt idx="562">
                  <c:v>9.5461653841002612</c:v>
                </c:pt>
                <c:pt idx="563">
                  <c:v>9.6311472498069151</c:v>
                </c:pt>
                <c:pt idx="564">
                  <c:v>9.8325857462967647</c:v>
                </c:pt>
                <c:pt idx="565">
                  <c:v>10.03087676627896</c:v>
                </c:pt>
                <c:pt idx="566">
                  <c:v>10.207135450707577</c:v>
                </c:pt>
                <c:pt idx="567">
                  <c:v>10.235462739276462</c:v>
                </c:pt>
                <c:pt idx="568">
                  <c:v>10.106416202462652</c:v>
                </c:pt>
                <c:pt idx="569">
                  <c:v>9.86091303486565</c:v>
                </c:pt>
                <c:pt idx="570">
                  <c:v>9.6594745383758003</c:v>
                </c:pt>
                <c:pt idx="571">
                  <c:v>9.6846543504370324</c:v>
                </c:pt>
                <c:pt idx="572">
                  <c:v>9.6091149142533379</c:v>
                </c:pt>
                <c:pt idx="573">
                  <c:v>9.7035392094829547</c:v>
                </c:pt>
                <c:pt idx="574">
                  <c:v>9.4832158539471827</c:v>
                </c:pt>
                <c:pt idx="575">
                  <c:v>9.5744926726691446</c:v>
                </c:pt>
                <c:pt idx="576">
                  <c:v>9.5272805250543371</c:v>
                </c:pt>
                <c:pt idx="577">
                  <c:v>9.5650502431461835</c:v>
                </c:pt>
                <c:pt idx="578">
                  <c:v>9.4485936123629894</c:v>
                </c:pt>
                <c:pt idx="579">
                  <c:v>9.2440076393654866</c:v>
                </c:pt>
                <c:pt idx="580">
                  <c:v>9.2377126863501804</c:v>
                </c:pt>
                <c:pt idx="581">
                  <c:v>9.2219753038119094</c:v>
                </c:pt>
                <c:pt idx="582">
                  <c:v>9.1558782971511778</c:v>
                </c:pt>
                <c:pt idx="583">
                  <c:v>9.2754824044420268</c:v>
                </c:pt>
                <c:pt idx="584">
                  <c:v>9.1118136260440235</c:v>
                </c:pt>
                <c:pt idx="585">
                  <c:v>9.0425691428756387</c:v>
                </c:pt>
                <c:pt idx="586">
                  <c:v>8.9859145657378683</c:v>
                </c:pt>
                <c:pt idx="587">
                  <c:v>9.0173893308144084</c:v>
                </c:pt>
                <c:pt idx="588">
                  <c:v>9.0457166193832919</c:v>
                </c:pt>
                <c:pt idx="589">
                  <c:v>9.0394216663679856</c:v>
                </c:pt>
                <c:pt idx="590">
                  <c:v>9.0614540019215628</c:v>
                </c:pt>
                <c:pt idx="591">
                  <c:v>8.9072276530465224</c:v>
                </c:pt>
                <c:pt idx="592">
                  <c:v>8.9324074651077527</c:v>
                </c:pt>
                <c:pt idx="593">
                  <c:v>8.8159508343245587</c:v>
                </c:pt>
                <c:pt idx="594">
                  <c:v>8.8348356933704828</c:v>
                </c:pt>
                <c:pt idx="595">
                  <c:v>8.8757528879699823</c:v>
                </c:pt>
                <c:pt idx="596">
                  <c:v>8.8600155054317131</c:v>
                </c:pt>
                <c:pt idx="597">
                  <c:v>8.8348356933704828</c:v>
                </c:pt>
                <c:pt idx="598">
                  <c:v>8.9166700825694836</c:v>
                </c:pt>
                <c:pt idx="599">
                  <c:v>8.8222457873398668</c:v>
                </c:pt>
                <c:pt idx="600">
                  <c:v>8.9481448476460219</c:v>
                </c:pt>
                <c:pt idx="601">
                  <c:v>8.9198175590771367</c:v>
                </c:pt>
                <c:pt idx="602">
                  <c:v>8.7781811162327124</c:v>
                </c:pt>
                <c:pt idx="603">
                  <c:v>8.8789003644776372</c:v>
                </c:pt>
                <c:pt idx="604">
                  <c:v>9.0268317603373696</c:v>
                </c:pt>
                <c:pt idx="605">
                  <c:v>8.9261125120924447</c:v>
                </c:pt>
                <c:pt idx="606">
                  <c:v>9.1716156796894488</c:v>
                </c:pt>
                <c:pt idx="607">
                  <c:v>9.4234138003017591</c:v>
                </c:pt>
                <c:pt idx="608">
                  <c:v>9.5713451961614915</c:v>
                </c:pt>
                <c:pt idx="609">
                  <c:v>9.9238625650187267</c:v>
                </c:pt>
                <c:pt idx="610">
                  <c:v>10.163070779600423</c:v>
                </c:pt>
                <c:pt idx="611">
                  <c:v>10.222872833245846</c:v>
                </c:pt>
                <c:pt idx="612">
                  <c:v>10.345624417044348</c:v>
                </c:pt>
                <c:pt idx="613">
                  <c:v>10.502998242427042</c:v>
                </c:pt>
                <c:pt idx="614">
                  <c:v>10.531325530995927</c:v>
                </c:pt>
                <c:pt idx="615">
                  <c:v>10.081236390401422</c:v>
                </c:pt>
                <c:pt idx="616">
                  <c:v>9.6563270618681472</c:v>
                </c:pt>
                <c:pt idx="617">
                  <c:v>9.1401409146129087</c:v>
                </c:pt>
                <c:pt idx="618">
                  <c:v>8.9072276530465224</c:v>
                </c:pt>
                <c:pt idx="619">
                  <c:v>8.7844760692480204</c:v>
                </c:pt>
                <c:pt idx="620">
                  <c:v>8.7089366330643276</c:v>
                </c:pt>
                <c:pt idx="621">
                  <c:v>8.7309689686179048</c:v>
                </c:pt>
                <c:pt idx="622">
                  <c:v>8.6113648613270559</c:v>
                </c:pt>
                <c:pt idx="623">
                  <c:v>8.6931992505260567</c:v>
                </c:pt>
                <c:pt idx="624">
                  <c:v>8.6050699083117479</c:v>
                </c:pt>
                <c:pt idx="625">
                  <c:v>8.6617244854495183</c:v>
                </c:pt>
                <c:pt idx="626">
                  <c:v>8.636544673388288</c:v>
                </c:pt>
                <c:pt idx="627">
                  <c:v>8.6145123378347108</c:v>
                </c:pt>
                <c:pt idx="628">
                  <c:v>8.63024972037298</c:v>
                </c:pt>
                <c:pt idx="629">
                  <c:v>8.6491345794189023</c:v>
                </c:pt>
                <c:pt idx="630">
                  <c:v>8.7089366330643276</c:v>
                </c:pt>
                <c:pt idx="631">
                  <c:v>8.8820478409852903</c:v>
                </c:pt>
                <c:pt idx="632">
                  <c:v>8.7750336397250592</c:v>
                </c:pt>
                <c:pt idx="633">
                  <c:v>8.7246740156025968</c:v>
                </c:pt>
                <c:pt idx="634">
                  <c:v>8.63024972037298</c:v>
                </c:pt>
                <c:pt idx="635">
                  <c:v>8.7026416800490196</c:v>
                </c:pt>
                <c:pt idx="636">
                  <c:v>8.623954767357672</c:v>
                </c:pt>
                <c:pt idx="637">
                  <c:v>8.7057891565566727</c:v>
                </c:pt>
                <c:pt idx="638">
                  <c:v>8.6491345794189023</c:v>
                </c:pt>
                <c:pt idx="639">
                  <c:v>8.6491345794189023</c:v>
                </c:pt>
                <c:pt idx="640">
                  <c:v>8.6145123378347108</c:v>
                </c:pt>
                <c:pt idx="641">
                  <c:v>8.6396921498959411</c:v>
                </c:pt>
                <c:pt idx="642">
                  <c:v>8.7246740156025968</c:v>
                </c:pt>
                <c:pt idx="643">
                  <c:v>8.7435588746485191</c:v>
                </c:pt>
                <c:pt idx="644">
                  <c:v>8.7844760692480204</c:v>
                </c:pt>
                <c:pt idx="645">
                  <c:v>8.6648719619571732</c:v>
                </c:pt>
                <c:pt idx="646">
                  <c:v>8.5767426197428644</c:v>
                </c:pt>
                <c:pt idx="647">
                  <c:v>8.5389729016510163</c:v>
                </c:pt>
                <c:pt idx="648">
                  <c:v>8.5484153311739792</c:v>
                </c:pt>
                <c:pt idx="649">
                  <c:v>8.4697284184826316</c:v>
                </c:pt>
                <c:pt idx="650">
                  <c:v>8.4760233714979396</c:v>
                </c:pt>
                <c:pt idx="651">
                  <c:v>8.4539910359443624</c:v>
                </c:pt>
                <c:pt idx="652">
                  <c:v>8.4508435594367075</c:v>
                </c:pt>
                <c:pt idx="653">
                  <c:v>8.4634334654673236</c:v>
                </c:pt>
                <c:pt idx="654">
                  <c:v>8.4571385124520155</c:v>
                </c:pt>
                <c:pt idx="655">
                  <c:v>8.4760233714979396</c:v>
                </c:pt>
                <c:pt idx="656">
                  <c:v>8.4917607540362088</c:v>
                </c:pt>
                <c:pt idx="657">
                  <c:v>8.4949082305438619</c:v>
                </c:pt>
                <c:pt idx="658">
                  <c:v>8.4382536534060932</c:v>
                </c:pt>
                <c:pt idx="659">
                  <c:v>8.4193687943601692</c:v>
                </c:pt>
                <c:pt idx="660">
                  <c:v>8.5043506600668248</c:v>
                </c:pt>
                <c:pt idx="661">
                  <c:v>8.4382536534060932</c:v>
                </c:pt>
                <c:pt idx="662">
                  <c:v>8.416221317852516</c:v>
                </c:pt>
                <c:pt idx="663">
                  <c:v>8.4760233714979396</c:v>
                </c:pt>
                <c:pt idx="664">
                  <c:v>8.4004839353142469</c:v>
                </c:pt>
                <c:pt idx="665">
                  <c:v>8.4351061768984383</c:v>
                </c:pt>
                <c:pt idx="666">
                  <c:v>8.520088042605094</c:v>
                </c:pt>
                <c:pt idx="667">
                  <c:v>8.4445486064214013</c:v>
                </c:pt>
                <c:pt idx="668">
                  <c:v>8.4854658010209008</c:v>
                </c:pt>
                <c:pt idx="669">
                  <c:v>8.4225162708678241</c:v>
                </c:pt>
                <c:pt idx="670">
                  <c:v>8.4980557070515168</c:v>
                </c:pt>
                <c:pt idx="671">
                  <c:v>8.4571385124520155</c:v>
                </c:pt>
                <c:pt idx="672">
                  <c:v>8.5043506600668248</c:v>
                </c:pt>
                <c:pt idx="673">
                  <c:v>8.4760233714979396</c:v>
                </c:pt>
                <c:pt idx="674">
                  <c:v>8.4697284184826316</c:v>
                </c:pt>
                <c:pt idx="675">
                  <c:v>8.4508435594367075</c:v>
                </c:pt>
                <c:pt idx="676">
                  <c:v>8.4476960829290544</c:v>
                </c:pt>
                <c:pt idx="677">
                  <c:v>8.4351061768984383</c:v>
                </c:pt>
                <c:pt idx="678">
                  <c:v>8.4476960829290544</c:v>
                </c:pt>
                <c:pt idx="679">
                  <c:v>8.4288112238831303</c:v>
                </c:pt>
                <c:pt idx="680">
                  <c:v>8.4414011299137464</c:v>
                </c:pt>
                <c:pt idx="681">
                  <c:v>8.4445486064214013</c:v>
                </c:pt>
                <c:pt idx="682">
                  <c:v>8.409926364837208</c:v>
                </c:pt>
                <c:pt idx="683">
                  <c:v>8.4130738413448611</c:v>
                </c:pt>
                <c:pt idx="684">
                  <c:v>8.4004839353142469</c:v>
                </c:pt>
                <c:pt idx="685">
                  <c:v>8.4382536534060932</c:v>
                </c:pt>
                <c:pt idx="686">
                  <c:v>8.5012031835591699</c:v>
                </c:pt>
                <c:pt idx="687">
                  <c:v>8.4571385124520155</c:v>
                </c:pt>
                <c:pt idx="688">
                  <c:v>8.4351061768984383</c:v>
                </c:pt>
                <c:pt idx="689">
                  <c:v>8.4728758949902847</c:v>
                </c:pt>
                <c:pt idx="690">
                  <c:v>8.4602859889596704</c:v>
                </c:pt>
                <c:pt idx="691">
                  <c:v>8.4476960829290544</c:v>
                </c:pt>
                <c:pt idx="692">
                  <c:v>8.416221317852516</c:v>
                </c:pt>
                <c:pt idx="693">
                  <c:v>8.507498136574478</c:v>
                </c:pt>
                <c:pt idx="694">
                  <c:v>8.4036314118219</c:v>
                </c:pt>
                <c:pt idx="695">
                  <c:v>8.4067788883295531</c:v>
                </c:pt>
                <c:pt idx="696">
                  <c:v>8.4414011299137464</c:v>
                </c:pt>
                <c:pt idx="697">
                  <c:v>8.4414011299137464</c:v>
                </c:pt>
                <c:pt idx="698">
                  <c:v>8.4351061768984383</c:v>
                </c:pt>
                <c:pt idx="699">
                  <c:v>8.4193687943601692</c:v>
                </c:pt>
                <c:pt idx="700">
                  <c:v>8.4067788883295531</c:v>
                </c:pt>
                <c:pt idx="701">
                  <c:v>8.416221317852516</c:v>
                </c:pt>
                <c:pt idx="702">
                  <c:v>8.4225162708678241</c:v>
                </c:pt>
                <c:pt idx="703">
                  <c:v>8.4602859889596704</c:v>
                </c:pt>
                <c:pt idx="704">
                  <c:v>8.4917607540362088</c:v>
                </c:pt>
                <c:pt idx="705">
                  <c:v>8.4004839353142469</c:v>
                </c:pt>
                <c:pt idx="706">
                  <c:v>8.4036314118219</c:v>
                </c:pt>
                <c:pt idx="707">
                  <c:v>8.4508435594367075</c:v>
                </c:pt>
                <c:pt idx="708">
                  <c:v>8.4036314118219</c:v>
                </c:pt>
                <c:pt idx="709">
                  <c:v>8.4634334654673236</c:v>
                </c:pt>
                <c:pt idx="710">
                  <c:v>8.3941889822989388</c:v>
                </c:pt>
                <c:pt idx="711">
                  <c:v>8.397336458806592</c:v>
                </c:pt>
                <c:pt idx="712">
                  <c:v>8.4445486064214013</c:v>
                </c:pt>
                <c:pt idx="713">
                  <c:v>8.3564192642070925</c:v>
                </c:pt>
                <c:pt idx="714">
                  <c:v>8.4445486064214013</c:v>
                </c:pt>
                <c:pt idx="715">
                  <c:v>8.4728758949902847</c:v>
                </c:pt>
                <c:pt idx="716">
                  <c:v>8.3784515997606697</c:v>
                </c:pt>
                <c:pt idx="717">
                  <c:v>8.4602859889596704</c:v>
                </c:pt>
                <c:pt idx="718">
                  <c:v>8.4130738413448611</c:v>
                </c:pt>
                <c:pt idx="719">
                  <c:v>8.4067788883295531</c:v>
                </c:pt>
                <c:pt idx="720">
                  <c:v>8.4225162708678241</c:v>
                </c:pt>
                <c:pt idx="721">
                  <c:v>8.416221317852516</c:v>
                </c:pt>
                <c:pt idx="722">
                  <c:v>8.416221317852516</c:v>
                </c:pt>
                <c:pt idx="723">
                  <c:v>8.4225162708678241</c:v>
                </c:pt>
                <c:pt idx="724">
                  <c:v>8.416221317852516</c:v>
                </c:pt>
                <c:pt idx="725">
                  <c:v>8.4760233714979396</c:v>
                </c:pt>
                <c:pt idx="726">
                  <c:v>8.526382995620402</c:v>
                </c:pt>
                <c:pt idx="727">
                  <c:v>8.4980557070515168</c:v>
                </c:pt>
                <c:pt idx="728">
                  <c:v>8.5106456130821329</c:v>
                </c:pt>
                <c:pt idx="729">
                  <c:v>8.5295304721280552</c:v>
                </c:pt>
                <c:pt idx="730">
                  <c:v>8.5767426197428644</c:v>
                </c:pt>
                <c:pt idx="731">
                  <c:v>8.4571385124520155</c:v>
                </c:pt>
                <c:pt idx="732">
                  <c:v>8.4980557070515168</c:v>
                </c:pt>
                <c:pt idx="733">
                  <c:v>8.5232355191127471</c:v>
                </c:pt>
                <c:pt idx="734">
                  <c:v>8.5767426197428644</c:v>
                </c:pt>
                <c:pt idx="735">
                  <c:v>8.5798900962505176</c:v>
                </c:pt>
                <c:pt idx="736">
                  <c:v>8.5389729016510163</c:v>
                </c:pt>
                <c:pt idx="737">
                  <c:v>8.5484153311739792</c:v>
                </c:pt>
                <c:pt idx="738">
                  <c:v>8.5956274787887867</c:v>
                </c:pt>
                <c:pt idx="739">
                  <c:v>8.526382995620402</c:v>
                </c:pt>
                <c:pt idx="740">
                  <c:v>8.513793089589786</c:v>
                </c:pt>
                <c:pt idx="741">
                  <c:v>8.5232355191127471</c:v>
                </c:pt>
                <c:pt idx="742">
                  <c:v>8.4886132775285557</c:v>
                </c:pt>
                <c:pt idx="743">
                  <c:v>8.513793089589786</c:v>
                </c:pt>
                <c:pt idx="744">
                  <c:v>8.4130738413448611</c:v>
                </c:pt>
                <c:pt idx="745">
                  <c:v>8.4256637473754772</c:v>
                </c:pt>
                <c:pt idx="746">
                  <c:v>8.5295304721280552</c:v>
                </c:pt>
                <c:pt idx="747">
                  <c:v>8.4414011299137464</c:v>
                </c:pt>
                <c:pt idx="748">
                  <c:v>8.3595667407147456</c:v>
                </c:pt>
                <c:pt idx="749">
                  <c:v>8.4445486064214013</c:v>
                </c:pt>
                <c:pt idx="750">
                  <c:v>8.4036314118219</c:v>
                </c:pt>
                <c:pt idx="751">
                  <c:v>8.3941889822989388</c:v>
                </c:pt>
                <c:pt idx="752">
                  <c:v>8.4665809419749785</c:v>
                </c:pt>
                <c:pt idx="753">
                  <c:v>8.3753041232530148</c:v>
                </c:pt>
                <c:pt idx="754">
                  <c:v>8.3878940292836308</c:v>
                </c:pt>
                <c:pt idx="755">
                  <c:v>8.3627142172223987</c:v>
                </c:pt>
                <c:pt idx="756">
                  <c:v>8.3595667407147456</c:v>
                </c:pt>
                <c:pt idx="757">
                  <c:v>8.409926364837208</c:v>
                </c:pt>
                <c:pt idx="758">
                  <c:v>8.3847465527759759</c:v>
                </c:pt>
                <c:pt idx="759">
                  <c:v>8.3627142172223987</c:v>
                </c:pt>
                <c:pt idx="760">
                  <c:v>8.3406818816688215</c:v>
                </c:pt>
                <c:pt idx="761">
                  <c:v>8.3815990762683228</c:v>
                </c:pt>
                <c:pt idx="762">
                  <c:v>8.3595667407147456</c:v>
                </c:pt>
                <c:pt idx="763">
                  <c:v>8.3690091702377067</c:v>
                </c:pt>
                <c:pt idx="764">
                  <c:v>8.4225162708678241</c:v>
                </c:pt>
                <c:pt idx="765">
                  <c:v>8.3878940292836308</c:v>
                </c:pt>
                <c:pt idx="766">
                  <c:v>8.3469768346841295</c:v>
                </c:pt>
                <c:pt idx="767">
                  <c:v>8.4445486064214013</c:v>
                </c:pt>
                <c:pt idx="768">
                  <c:v>8.4004839353142469</c:v>
                </c:pt>
                <c:pt idx="769">
                  <c:v>8.397336458806592</c:v>
                </c:pt>
                <c:pt idx="770">
                  <c:v>8.4067788883295531</c:v>
                </c:pt>
                <c:pt idx="771">
                  <c:v>8.3501243111917844</c:v>
                </c:pt>
                <c:pt idx="772">
                  <c:v>8.409926364837208</c:v>
                </c:pt>
                <c:pt idx="773">
                  <c:v>8.3690091702377067</c:v>
                </c:pt>
                <c:pt idx="774">
                  <c:v>8.4476960829290544</c:v>
                </c:pt>
                <c:pt idx="775">
                  <c:v>8.3941889822989388</c:v>
                </c:pt>
                <c:pt idx="776">
                  <c:v>8.4319587003907852</c:v>
                </c:pt>
                <c:pt idx="777">
                  <c:v>8.4319587003907852</c:v>
                </c:pt>
                <c:pt idx="778">
                  <c:v>8.416221317852516</c:v>
                </c:pt>
                <c:pt idx="779">
                  <c:v>8.4036314118219</c:v>
                </c:pt>
                <c:pt idx="780">
                  <c:v>8.3564192642070925</c:v>
                </c:pt>
                <c:pt idx="781">
                  <c:v>8.3658616937300536</c:v>
                </c:pt>
                <c:pt idx="782">
                  <c:v>8.3280919756382072</c:v>
                </c:pt>
                <c:pt idx="783">
                  <c:v>8.3721566467453616</c:v>
                </c:pt>
                <c:pt idx="784">
                  <c:v>8.3564192642070925</c:v>
                </c:pt>
                <c:pt idx="785">
                  <c:v>8.4351061768984383</c:v>
                </c:pt>
                <c:pt idx="786">
                  <c:v>8.3847465527759759</c:v>
                </c:pt>
                <c:pt idx="787">
                  <c:v>8.3627142172223987</c:v>
                </c:pt>
                <c:pt idx="788">
                  <c:v>8.3532717876994376</c:v>
                </c:pt>
                <c:pt idx="789">
                  <c:v>8.3280919756382072</c:v>
                </c:pt>
                <c:pt idx="790">
                  <c:v>8.3438293581764764</c:v>
                </c:pt>
                <c:pt idx="791">
                  <c:v>8.3249444991305523</c:v>
                </c:pt>
                <c:pt idx="792">
                  <c:v>8.3721566467453616</c:v>
                </c:pt>
                <c:pt idx="793">
                  <c:v>8.3815990762683228</c:v>
                </c:pt>
                <c:pt idx="794">
                  <c:v>8.3469768346841295</c:v>
                </c:pt>
                <c:pt idx="795">
                  <c:v>8.2840273045310528</c:v>
                </c:pt>
                <c:pt idx="796">
                  <c:v>8.3627142172223987</c:v>
                </c:pt>
                <c:pt idx="797">
                  <c:v>8.3249444991305523</c:v>
                </c:pt>
                <c:pt idx="798">
                  <c:v>8.3627142172223987</c:v>
                </c:pt>
                <c:pt idx="799">
                  <c:v>8.3249444991305523</c:v>
                </c:pt>
                <c:pt idx="800">
                  <c:v>8.3249444991305523</c:v>
                </c:pt>
                <c:pt idx="801">
                  <c:v>8.30605964008463</c:v>
                </c:pt>
                <c:pt idx="802">
                  <c:v>8.3312394521458604</c:v>
                </c:pt>
                <c:pt idx="803">
                  <c:v>8.3595667407147456</c:v>
                </c:pt>
                <c:pt idx="804">
                  <c:v>8.3312394521458604</c:v>
                </c:pt>
                <c:pt idx="805">
                  <c:v>8.3375344051611684</c:v>
                </c:pt>
                <c:pt idx="806">
                  <c:v>8.3784515997606697</c:v>
                </c:pt>
                <c:pt idx="807">
                  <c:v>8.3564192642070925</c:v>
                </c:pt>
                <c:pt idx="808">
                  <c:v>8.3312394521458604</c:v>
                </c:pt>
                <c:pt idx="809">
                  <c:v>8.3469768346841295</c:v>
                </c:pt>
                <c:pt idx="810">
                  <c:v>8.3753041232530148</c:v>
                </c:pt>
                <c:pt idx="811">
                  <c:v>8.3249444991305523</c:v>
                </c:pt>
                <c:pt idx="812">
                  <c:v>8.3784515997606697</c:v>
                </c:pt>
                <c:pt idx="813">
                  <c:v>8.3690091702377067</c:v>
                </c:pt>
                <c:pt idx="814">
                  <c:v>8.3249444991305523</c:v>
                </c:pt>
                <c:pt idx="815">
                  <c:v>8.3564192642070925</c:v>
                </c:pt>
                <c:pt idx="816">
                  <c:v>8.3690091702377067</c:v>
                </c:pt>
                <c:pt idx="817">
                  <c:v>8.4004839353142469</c:v>
                </c:pt>
                <c:pt idx="818">
                  <c:v>8.3941889822989388</c:v>
                </c:pt>
                <c:pt idx="819">
                  <c:v>8.397336458806592</c:v>
                </c:pt>
                <c:pt idx="820">
                  <c:v>8.4225162708678241</c:v>
                </c:pt>
                <c:pt idx="821">
                  <c:v>8.3878940292836308</c:v>
                </c:pt>
                <c:pt idx="822">
                  <c:v>8.3627142172223987</c:v>
                </c:pt>
                <c:pt idx="823">
                  <c:v>8.3595667407147456</c:v>
                </c:pt>
                <c:pt idx="824">
                  <c:v>8.3532717876994376</c:v>
                </c:pt>
              </c:numCache>
            </c:numRef>
          </c:yVal>
          <c:smooth val="0"/>
        </c:ser>
        <c:ser>
          <c:idx val="1"/>
          <c:order val="1"/>
          <c:tx>
            <c:v>MgCl2</c:v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Results.xlsx]1699'!$A$28:$A$852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Results.xlsx]1699'!$AP$28:$AP$852</c:f>
              <c:numCache>
                <c:formatCode>General</c:formatCode>
                <c:ptCount val="825"/>
                <c:pt idx="0">
                  <c:v>17.160710575838102</c:v>
                </c:pt>
                <c:pt idx="1">
                  <c:v>15.86502620319337</c:v>
                </c:pt>
                <c:pt idx="2">
                  <c:v>14.893262923709823</c:v>
                </c:pt>
                <c:pt idx="3">
                  <c:v>14.138411090539567</c:v>
                </c:pt>
                <c:pt idx="4">
                  <c:v>13.137726284880912</c:v>
                </c:pt>
                <c:pt idx="5">
                  <c:v>12.695226934401797</c:v>
                </c:pt>
                <c:pt idx="6">
                  <c:v>12.559295761378799</c:v>
                </c:pt>
                <c:pt idx="7">
                  <c:v>12.180423768484918</c:v>
                </c:pt>
                <c:pt idx="8">
                  <c:v>11.581748176660231</c:v>
                </c:pt>
                <c:pt idx="9">
                  <c:v>11.309885830614238</c:v>
                </c:pt>
                <c:pt idx="10">
                  <c:v>11.078513621213393</c:v>
                </c:pt>
                <c:pt idx="11">
                  <c:v>10.91076876939778</c:v>
                </c:pt>
                <c:pt idx="12">
                  <c:v>10.557926150061492</c:v>
                </c:pt>
                <c:pt idx="13">
                  <c:v>10.502975250328792</c:v>
                </c:pt>
                <c:pt idx="14">
                  <c:v>10.254250125222883</c:v>
                </c:pt>
                <c:pt idx="15">
                  <c:v>10.100966036494823</c:v>
                </c:pt>
                <c:pt idx="16">
                  <c:v>9.9158682689741475</c:v>
                </c:pt>
                <c:pt idx="17">
                  <c:v>9.4502316975549476</c:v>
                </c:pt>
                <c:pt idx="18">
                  <c:v>9.3143005245319515</c:v>
                </c:pt>
                <c:pt idx="19">
                  <c:v>9.1552321305688693</c:v>
                </c:pt>
                <c:pt idx="20">
                  <c:v>8.8486639531127516</c:v>
                </c:pt>
                <c:pt idx="21">
                  <c:v>8.981702973518237</c:v>
                </c:pt>
                <c:pt idx="22">
                  <c:v>8.7792522902924972</c:v>
                </c:pt>
                <c:pt idx="23">
                  <c:v>8.669350490827096</c:v>
                </c:pt>
                <c:pt idx="24">
                  <c:v>8.4784684180713992</c:v>
                </c:pt>
                <c:pt idx="25">
                  <c:v>8.5218507073340568</c:v>
                </c:pt>
                <c:pt idx="26">
                  <c:v>8.4119489078686556</c:v>
                </c:pt>
                <c:pt idx="27">
                  <c:v>8.3020471084032543</c:v>
                </c:pt>
                <c:pt idx="28">
                  <c:v>8.3165078714908063</c:v>
                </c:pt>
                <c:pt idx="29">
                  <c:v>8.1776845458503011</c:v>
                </c:pt>
                <c:pt idx="30">
                  <c:v>8.2355275982005125</c:v>
                </c:pt>
                <c:pt idx="31">
                  <c:v>8.3888116869285714</c:v>
                </c:pt>
                <c:pt idx="32">
                  <c:v>8.1603316301452367</c:v>
                </c:pt>
                <c:pt idx="33">
                  <c:v>8.0504298306798354</c:v>
                </c:pt>
                <c:pt idx="34">
                  <c:v>8.1140571882650683</c:v>
                </c:pt>
                <c:pt idx="35">
                  <c:v>8.1834688510853208</c:v>
                </c:pt>
                <c:pt idx="36">
                  <c:v>7.9752338626245614</c:v>
                </c:pt>
                <c:pt idx="37">
                  <c:v>8.0764592042374304</c:v>
                </c:pt>
                <c:pt idx="38">
                  <c:v>7.8653320631591601</c:v>
                </c:pt>
                <c:pt idx="39">
                  <c:v>7.9260672681268813</c:v>
                </c:pt>
                <c:pt idx="40">
                  <c:v>7.9289594207443921</c:v>
                </c:pt>
                <c:pt idx="41">
                  <c:v>7.8624399105416494</c:v>
                </c:pt>
                <c:pt idx="42">
                  <c:v>7.8971457419517757</c:v>
                </c:pt>
                <c:pt idx="43">
                  <c:v>7.7959204003389067</c:v>
                </c:pt>
                <c:pt idx="44">
                  <c:v>7.766998874163801</c:v>
                </c:pt>
                <c:pt idx="45">
                  <c:v>7.8248419265140114</c:v>
                </c:pt>
                <c:pt idx="46">
                  <c:v>7.7698910267813108</c:v>
                </c:pt>
                <c:pt idx="47">
                  <c:v>7.6339598537583147</c:v>
                </c:pt>
                <c:pt idx="48">
                  <c:v>7.6137147854357412</c:v>
                </c:pt>
                <c:pt idx="49">
                  <c:v>7.6455284642283576</c:v>
                </c:pt>
                <c:pt idx="50">
                  <c:v>7.5529795804680191</c:v>
                </c:pt>
                <c:pt idx="51">
                  <c:v>7.5240580542929134</c:v>
                </c:pt>
                <c:pt idx="52">
                  <c:v>7.5616560383205513</c:v>
                </c:pt>
                <c:pt idx="53">
                  <c:v>7.5703324961730827</c:v>
                </c:pt>
                <c:pt idx="54">
                  <c:v>7.579008954025614</c:v>
                </c:pt>
                <c:pt idx="55">
                  <c:v>7.5182737490578928</c:v>
                </c:pt>
                <c:pt idx="56">
                  <c:v>7.4604306967076814</c:v>
                </c:pt>
                <c:pt idx="57">
                  <c:v>7.5009208333528292</c:v>
                </c:pt>
                <c:pt idx="58">
                  <c:v>7.4517542388551492</c:v>
                </c:pt>
                <c:pt idx="59">
                  <c:v>7.5067051385878507</c:v>
                </c:pt>
                <c:pt idx="60">
                  <c:v>7.4748914597952343</c:v>
                </c:pt>
                <c:pt idx="61">
                  <c:v>7.5876854118781463</c:v>
                </c:pt>
                <c:pt idx="62">
                  <c:v>7.3563132024773008</c:v>
                </c:pt>
                <c:pt idx="63">
                  <c:v>7.4054797969749808</c:v>
                </c:pt>
                <c:pt idx="64">
                  <c:v>7.5182737490578928</c:v>
                </c:pt>
                <c:pt idx="65">
                  <c:v>7.4199405600625337</c:v>
                </c:pt>
                <c:pt idx="66">
                  <c:v>7.391019033887428</c:v>
                </c:pt>
                <c:pt idx="67">
                  <c:v>7.2926858448920688</c:v>
                </c:pt>
                <c:pt idx="68">
                  <c:v>7.3476367446247695</c:v>
                </c:pt>
                <c:pt idx="69">
                  <c:v>7.3968033391224486</c:v>
                </c:pt>
                <c:pt idx="70">
                  <c:v>7.3996954917399593</c:v>
                </c:pt>
                <c:pt idx="71">
                  <c:v>7.4546463914726599</c:v>
                </c:pt>
                <c:pt idx="72">
                  <c:v>7.3244995236846853</c:v>
                </c:pt>
                <c:pt idx="73">
                  <c:v>7.2811172344220267</c:v>
                </c:pt>
                <c:pt idx="74">
                  <c:v>7.3881268812699172</c:v>
                </c:pt>
                <c:pt idx="75">
                  <c:v>7.2897936922745581</c:v>
                </c:pt>
                <c:pt idx="76">
                  <c:v>7.3042544553621109</c:v>
                </c:pt>
                <c:pt idx="77">
                  <c:v>7.341852439389748</c:v>
                </c:pt>
                <c:pt idx="78">
                  <c:v>7.3592053550948116</c:v>
                </c:pt>
                <c:pt idx="79">
                  <c:v>7.3939111865049387</c:v>
                </c:pt>
                <c:pt idx="80">
                  <c:v>7.3852347286524065</c:v>
                </c:pt>
                <c:pt idx="81">
                  <c:v>7.2869015396570473</c:v>
                </c:pt>
                <c:pt idx="82">
                  <c:v>7.3100387605971324</c:v>
                </c:pt>
                <c:pt idx="83">
                  <c:v>7.3678818129473429</c:v>
                </c:pt>
                <c:pt idx="84">
                  <c:v>7.4112641022100014</c:v>
                </c:pt>
                <c:pt idx="85">
                  <c:v>7.3476367446247695</c:v>
                </c:pt>
                <c:pt idx="86">
                  <c:v>7.3216073710671745</c:v>
                </c:pt>
                <c:pt idx="87">
                  <c:v>7.3592053550948116</c:v>
                </c:pt>
                <c:pt idx="88">
                  <c:v>7.4315091705325758</c:v>
                </c:pt>
                <c:pt idx="89">
                  <c:v>7.4893522228827871</c:v>
                </c:pt>
                <c:pt idx="90">
                  <c:v>7.315823065832153</c:v>
                </c:pt>
                <c:pt idx="91">
                  <c:v>7.364989660329833</c:v>
                </c:pt>
                <c:pt idx="92">
                  <c:v>7.4893522228827871</c:v>
                </c:pt>
                <c:pt idx="93">
                  <c:v>7.4575385440901707</c:v>
                </c:pt>
                <c:pt idx="94">
                  <c:v>7.5674403435555719</c:v>
                </c:pt>
                <c:pt idx="95">
                  <c:v>7.6079304802007197</c:v>
                </c:pt>
                <c:pt idx="96">
                  <c:v>7.605038327583209</c:v>
                </c:pt>
                <c:pt idx="97">
                  <c:v>7.6513127694633782</c:v>
                </c:pt>
                <c:pt idx="98">
                  <c:v>7.6339598537583147</c:v>
                </c:pt>
                <c:pt idx="99">
                  <c:v>7.5992540223481884</c:v>
                </c:pt>
                <c:pt idx="100">
                  <c:v>7.7120479744311004</c:v>
                </c:pt>
                <c:pt idx="101">
                  <c:v>7.6831264482559947</c:v>
                </c:pt>
                <c:pt idx="102">
                  <c:v>7.8855771314817336</c:v>
                </c:pt>
                <c:pt idx="103">
                  <c:v>7.9868024730946034</c:v>
                </c:pt>
                <c:pt idx="104">
                  <c:v>7.9983710835646455</c:v>
                </c:pt>
                <c:pt idx="105">
                  <c:v>8.030184762357262</c:v>
                </c:pt>
                <c:pt idx="106">
                  <c:v>8.030184762357262</c:v>
                </c:pt>
                <c:pt idx="107">
                  <c:v>8.0388612202097924</c:v>
                </c:pt>
                <c:pt idx="108">
                  <c:v>7.9144986576568392</c:v>
                </c:pt>
                <c:pt idx="109">
                  <c:v>8.1024885777950253</c:v>
                </c:pt>
                <c:pt idx="110">
                  <c:v>8.0215083045047297</c:v>
                </c:pt>
                <c:pt idx="111">
                  <c:v>8.0475376780623247</c:v>
                </c:pt>
                <c:pt idx="112">
                  <c:v>8.1140571882650683</c:v>
                </c:pt>
                <c:pt idx="113">
                  <c:v>8.0359690675922835</c:v>
                </c:pt>
                <c:pt idx="114">
                  <c:v>7.9405280312144342</c:v>
                </c:pt>
                <c:pt idx="115">
                  <c:v>7.9347437259794136</c:v>
                </c:pt>
                <c:pt idx="116">
                  <c:v>7.9231751155093706</c:v>
                </c:pt>
                <c:pt idx="117">
                  <c:v>7.9607730995370085</c:v>
                </c:pt>
                <c:pt idx="118">
                  <c:v>7.8566556053066279</c:v>
                </c:pt>
                <c:pt idx="119">
                  <c:v>7.8855771314817336</c:v>
                </c:pt>
                <c:pt idx="120">
                  <c:v>7.9492044890669664</c:v>
                </c:pt>
                <c:pt idx="121">
                  <c:v>7.8479791474540965</c:v>
                </c:pt>
                <c:pt idx="122">
                  <c:v>7.7525381110762481</c:v>
                </c:pt>
                <c:pt idx="123">
                  <c:v>7.7843517898688637</c:v>
                </c:pt>
                <c:pt idx="124">
                  <c:v>7.8074890108089487</c:v>
                </c:pt>
                <c:pt idx="125">
                  <c:v>7.6194990906707618</c:v>
                </c:pt>
                <c:pt idx="126">
                  <c:v>7.7467538058412266</c:v>
                </c:pt>
                <c:pt idx="127">
                  <c:v>7.691802906108526</c:v>
                </c:pt>
                <c:pt idx="128">
                  <c:v>7.6194990906707618</c:v>
                </c:pt>
                <c:pt idx="129">
                  <c:v>7.7525381110762481</c:v>
                </c:pt>
                <c:pt idx="130">
                  <c:v>7.5385188173804663</c:v>
                </c:pt>
                <c:pt idx="131">
                  <c:v>7.5067051385878507</c:v>
                </c:pt>
                <c:pt idx="132">
                  <c:v>7.7409695006062051</c:v>
                </c:pt>
                <c:pt idx="133">
                  <c:v>7.5616560383205513</c:v>
                </c:pt>
                <c:pt idx="134">
                  <c:v>7.5934697171131669</c:v>
                </c:pt>
                <c:pt idx="135">
                  <c:v>7.466215001942702</c:v>
                </c:pt>
                <c:pt idx="136">
                  <c:v>7.4575385440901707</c:v>
                </c:pt>
                <c:pt idx="137">
                  <c:v>7.3534210498597901</c:v>
                </c:pt>
                <c:pt idx="138">
                  <c:v>7.5471952752329976</c:v>
                </c:pt>
                <c:pt idx="139">
                  <c:v>7.5153815964403821</c:v>
                </c:pt>
                <c:pt idx="140">
                  <c:v>7.5500874278505083</c:v>
                </c:pt>
                <c:pt idx="141">
                  <c:v>7.4719993071777235</c:v>
                </c:pt>
                <c:pt idx="142">
                  <c:v>7.4430777810026179</c:v>
                </c:pt>
                <c:pt idx="143">
                  <c:v>7.3563132024773008</c:v>
                </c:pt>
                <c:pt idx="144">
                  <c:v>7.50381298597034</c:v>
                </c:pt>
                <c:pt idx="145">
                  <c:v>7.50381298597034</c:v>
                </c:pt>
                <c:pt idx="146">
                  <c:v>7.4401856283851071</c:v>
                </c:pt>
                <c:pt idx="147">
                  <c:v>7.3823425760348957</c:v>
                </c:pt>
                <c:pt idx="148">
                  <c:v>7.4951365281178077</c:v>
                </c:pt>
                <c:pt idx="149">
                  <c:v>7.4893522228827871</c:v>
                </c:pt>
                <c:pt idx="150">
                  <c:v>7.466215001942702</c:v>
                </c:pt>
                <c:pt idx="151">
                  <c:v>7.4719993071777235</c:v>
                </c:pt>
                <c:pt idx="152">
                  <c:v>7.5095972912053606</c:v>
                </c:pt>
                <c:pt idx="153">
                  <c:v>7.4951365281178077</c:v>
                </c:pt>
                <c:pt idx="154">
                  <c:v>7.5674403435555719</c:v>
                </c:pt>
                <c:pt idx="155">
                  <c:v>7.4401856283851071</c:v>
                </c:pt>
                <c:pt idx="156">
                  <c:v>7.5645481909380612</c:v>
                </c:pt>
                <c:pt idx="157">
                  <c:v>7.6223912432882726</c:v>
                </c:pt>
                <c:pt idx="158">
                  <c:v>7.5847932592606355</c:v>
                </c:pt>
                <c:pt idx="159">
                  <c:v>7.5819011066431248</c:v>
                </c:pt>
                <c:pt idx="160">
                  <c:v>7.6628813799334203</c:v>
                </c:pt>
                <c:pt idx="161">
                  <c:v>7.7988125529564165</c:v>
                </c:pt>
                <c:pt idx="162">
                  <c:v>8.0099396940346885</c:v>
                </c:pt>
                <c:pt idx="163">
                  <c:v>8.3222921767258278</c:v>
                </c:pt>
                <c:pt idx="164">
                  <c:v>8.4611155023663347</c:v>
                </c:pt>
                <c:pt idx="165">
                  <c:v>8.9325363790205561</c:v>
                </c:pt>
                <c:pt idx="166">
                  <c:v>9.2217516407716129</c:v>
                </c:pt>
                <c:pt idx="167">
                  <c:v>8.8284188847901763</c:v>
                </c:pt>
                <c:pt idx="168">
                  <c:v>7.8306262317490329</c:v>
                </c:pt>
                <c:pt idx="169">
                  <c:v>7.3736661181823644</c:v>
                </c:pt>
                <c:pt idx="170">
                  <c:v>7.3244995236846853</c:v>
                </c:pt>
                <c:pt idx="171">
                  <c:v>7.3100387605971324</c:v>
                </c:pt>
                <c:pt idx="172">
                  <c:v>7.2088134189842625</c:v>
                </c:pt>
                <c:pt idx="173">
                  <c:v>7.127833145693967</c:v>
                </c:pt>
                <c:pt idx="174">
                  <c:v>7.0931273142838398</c:v>
                </c:pt>
                <c:pt idx="175">
                  <c:v>7.0005784305235021</c:v>
                </c:pt>
                <c:pt idx="176">
                  <c:v>6.9832255148184386</c:v>
                </c:pt>
                <c:pt idx="177">
                  <c:v>7.0815587038137977</c:v>
                </c:pt>
                <c:pt idx="178">
                  <c:v>6.9282746150857379</c:v>
                </c:pt>
                <c:pt idx="179">
                  <c:v>6.93984322555578</c:v>
                </c:pt>
                <c:pt idx="180">
                  <c:v>6.977441209583418</c:v>
                </c:pt>
                <c:pt idx="181">
                  <c:v>6.8935687836756117</c:v>
                </c:pt>
                <c:pt idx="182">
                  <c:v>6.9514118360258221</c:v>
                </c:pt>
                <c:pt idx="183">
                  <c:v>6.7923434420627418</c:v>
                </c:pt>
                <c:pt idx="184">
                  <c:v>6.9514118360258221</c:v>
                </c:pt>
                <c:pt idx="185">
                  <c:v>6.8733237153530373</c:v>
                </c:pt>
                <c:pt idx="186">
                  <c:v>6.7547454580351047</c:v>
                </c:pt>
                <c:pt idx="187">
                  <c:v>6.864647257500506</c:v>
                </c:pt>
                <c:pt idx="188">
                  <c:v>6.8530786470304639</c:v>
                </c:pt>
                <c:pt idx="189">
                  <c:v>6.8675394101180167</c:v>
                </c:pt>
                <c:pt idx="190">
                  <c:v>6.8270492734728681</c:v>
                </c:pt>
                <c:pt idx="191">
                  <c:v>6.8762158679705481</c:v>
                </c:pt>
                <c:pt idx="192">
                  <c:v>6.7576376106526146</c:v>
                </c:pt>
                <c:pt idx="193">
                  <c:v>6.8212649682378474</c:v>
                </c:pt>
                <c:pt idx="194">
                  <c:v>6.7749905263576782</c:v>
                </c:pt>
                <c:pt idx="195">
                  <c:v>6.7692062211226576</c:v>
                </c:pt>
                <c:pt idx="196">
                  <c:v>6.8299414260903788</c:v>
                </c:pt>
                <c:pt idx="197">
                  <c:v>6.7663140685051468</c:v>
                </c:pt>
                <c:pt idx="198">
                  <c:v>6.7431768475650617</c:v>
                </c:pt>
                <c:pt idx="199">
                  <c:v>6.8791080205880588</c:v>
                </c:pt>
                <c:pt idx="200">
                  <c:v>6.8415100365604209</c:v>
                </c:pt>
                <c:pt idx="201">
                  <c:v>6.8010198999152731</c:v>
                </c:pt>
                <c:pt idx="202">
                  <c:v>6.7692062211226576</c:v>
                </c:pt>
                <c:pt idx="203">
                  <c:v>6.815480663002826</c:v>
                </c:pt>
                <c:pt idx="204">
                  <c:v>6.8559707996479737</c:v>
                </c:pt>
                <c:pt idx="205">
                  <c:v>6.7749905263576782</c:v>
                </c:pt>
                <c:pt idx="206">
                  <c:v>6.8559707996479737</c:v>
                </c:pt>
                <c:pt idx="207">
                  <c:v>6.7981277472977624</c:v>
                </c:pt>
                <c:pt idx="208">
                  <c:v>6.838617883942911</c:v>
                </c:pt>
                <c:pt idx="209">
                  <c:v>6.751853305417594</c:v>
                </c:pt>
                <c:pt idx="210">
                  <c:v>6.8010198999152731</c:v>
                </c:pt>
                <c:pt idx="211">
                  <c:v>6.8444021891779316</c:v>
                </c:pt>
                <c:pt idx="212">
                  <c:v>6.8588629522654845</c:v>
                </c:pt>
                <c:pt idx="213">
                  <c:v>6.8848923258230794</c:v>
                </c:pt>
                <c:pt idx="214">
                  <c:v>6.8328335787078895</c:v>
                </c:pt>
                <c:pt idx="215">
                  <c:v>6.8501864944129531</c:v>
                </c:pt>
                <c:pt idx="216">
                  <c:v>6.9109216993806744</c:v>
                </c:pt>
                <c:pt idx="217">
                  <c:v>6.9311667677032487</c:v>
                </c:pt>
                <c:pt idx="218">
                  <c:v>6.9138138519981851</c:v>
                </c:pt>
                <c:pt idx="219">
                  <c:v>6.9600882938783544</c:v>
                </c:pt>
                <c:pt idx="220">
                  <c:v>6.9919019726709708</c:v>
                </c:pt>
                <c:pt idx="221">
                  <c:v>6.9716569043483965</c:v>
                </c:pt>
                <c:pt idx="222">
                  <c:v>6.8848923258230794</c:v>
                </c:pt>
                <c:pt idx="223">
                  <c:v>6.9427353781732908</c:v>
                </c:pt>
                <c:pt idx="224">
                  <c:v>6.9600882938783544</c:v>
                </c:pt>
                <c:pt idx="225">
                  <c:v>6.8906766310581009</c:v>
                </c:pt>
                <c:pt idx="226">
                  <c:v>6.9745490569659072</c:v>
                </c:pt>
                <c:pt idx="227">
                  <c:v>7.0034705831410129</c:v>
                </c:pt>
                <c:pt idx="228">
                  <c:v>7.0208234988460756</c:v>
                </c:pt>
                <c:pt idx="229">
                  <c:v>7.0063627357585236</c:v>
                </c:pt>
                <c:pt idx="230">
                  <c:v>7.0757743985787762</c:v>
                </c:pt>
                <c:pt idx="231">
                  <c:v>7.0613136354912243</c:v>
                </c:pt>
                <c:pt idx="232">
                  <c:v>7.0381764145511392</c:v>
                </c:pt>
                <c:pt idx="233">
                  <c:v>7.015039193611055</c:v>
                </c:pt>
                <c:pt idx="234">
                  <c:v>7.1683232823391148</c:v>
                </c:pt>
                <c:pt idx="235">
                  <c:v>7.2117055716017733</c:v>
                </c:pt>
                <c:pt idx="236">
                  <c:v>7.2869015396570473</c:v>
                </c:pt>
                <c:pt idx="237">
                  <c:v>7.2232741820718154</c:v>
                </c:pt>
                <c:pt idx="238">
                  <c:v>7.1422939087815198</c:v>
                </c:pt>
                <c:pt idx="239">
                  <c:v>7.2145977242192831</c:v>
                </c:pt>
                <c:pt idx="240">
                  <c:v>7.4604306967076814</c:v>
                </c:pt>
                <c:pt idx="241">
                  <c:v>7.315823065832153</c:v>
                </c:pt>
                <c:pt idx="242">
                  <c:v>7.3996954917399593</c:v>
                </c:pt>
                <c:pt idx="243">
                  <c:v>7.4083719495924907</c:v>
                </c:pt>
                <c:pt idx="244">
                  <c:v>7.3765582707998751</c:v>
                </c:pt>
                <c:pt idx="245">
                  <c:v>7.4980286807353185</c:v>
                </c:pt>
                <c:pt idx="246">
                  <c:v>7.5443031226154877</c:v>
                </c:pt>
                <c:pt idx="247">
                  <c:v>7.7004793639610583</c:v>
                </c:pt>
                <c:pt idx="248">
                  <c:v>7.7062636691960789</c:v>
                </c:pt>
                <c:pt idx="249">
                  <c:v>7.8219497738965016</c:v>
                </c:pt>
                <c:pt idx="250">
                  <c:v>7.9636652521545184</c:v>
                </c:pt>
                <c:pt idx="251">
                  <c:v>8.1776845458503011</c:v>
                </c:pt>
                <c:pt idx="252">
                  <c:v>8.2644491243756164</c:v>
                </c:pt>
                <c:pt idx="253">
                  <c:v>8.4264096709562093</c:v>
                </c:pt>
                <c:pt idx="254">
                  <c:v>8.4987134863939726</c:v>
                </c:pt>
                <c:pt idx="255">
                  <c:v>8.1024885777950253</c:v>
                </c:pt>
                <c:pt idx="256">
                  <c:v>7.6426363116108469</c:v>
                </c:pt>
                <c:pt idx="257">
                  <c:v>7.3620975077123223</c:v>
                </c:pt>
                <c:pt idx="258">
                  <c:v>7.1741075875741354</c:v>
                </c:pt>
                <c:pt idx="259">
                  <c:v>7.0294999566986078</c:v>
                </c:pt>
                <c:pt idx="260">
                  <c:v>6.9456275307908015</c:v>
                </c:pt>
                <c:pt idx="261">
                  <c:v>6.965872599113375</c:v>
                </c:pt>
                <c:pt idx="262">
                  <c:v>6.7431768475650617</c:v>
                </c:pt>
                <c:pt idx="263">
                  <c:v>6.7489611528000832</c:v>
                </c:pt>
                <c:pt idx="264">
                  <c:v>6.7345003897125304</c:v>
                </c:pt>
                <c:pt idx="265">
                  <c:v>6.7402846949475519</c:v>
                </c:pt>
                <c:pt idx="266">
                  <c:v>6.6564122690397456</c:v>
                </c:pt>
                <c:pt idx="267">
                  <c:v>6.5985692166895342</c:v>
                </c:pt>
                <c:pt idx="268">
                  <c:v>6.6650887268922769</c:v>
                </c:pt>
                <c:pt idx="269">
                  <c:v>6.5407261643393229</c:v>
                </c:pt>
                <c:pt idx="270">
                  <c:v>6.5551869274268757</c:v>
                </c:pt>
                <c:pt idx="271">
                  <c:v>6.5725398431319393</c:v>
                </c:pt>
                <c:pt idx="272">
                  <c:v>6.5696476905144285</c:v>
                </c:pt>
                <c:pt idx="273">
                  <c:v>6.5580790800443864</c:v>
                </c:pt>
                <c:pt idx="274">
                  <c:v>6.488667417224133</c:v>
                </c:pt>
                <c:pt idx="275">
                  <c:v>6.5175889433992387</c:v>
                </c:pt>
                <c:pt idx="276">
                  <c:v>6.5436183169568336</c:v>
                </c:pt>
                <c:pt idx="277">
                  <c:v>6.5580790800443864</c:v>
                </c:pt>
                <c:pt idx="278">
                  <c:v>6.5291575538692808</c:v>
                </c:pt>
                <c:pt idx="279">
                  <c:v>6.4944517224591536</c:v>
                </c:pt>
                <c:pt idx="280">
                  <c:v>6.4568537384315166</c:v>
                </c:pt>
                <c:pt idx="281">
                  <c:v>6.52626540125177</c:v>
                </c:pt>
                <c:pt idx="282">
                  <c:v>6.4337165174914324</c:v>
                </c:pt>
                <c:pt idx="283">
                  <c:v>6.4047949913163267</c:v>
                </c:pt>
                <c:pt idx="284">
                  <c:v>6.4568537384315166</c:v>
                </c:pt>
                <c:pt idx="285">
                  <c:v>6.4973438750766643</c:v>
                </c:pt>
                <c:pt idx="286">
                  <c:v>6.4568537384315166</c:v>
                </c:pt>
                <c:pt idx="287">
                  <c:v>6.462638043666538</c:v>
                </c:pt>
                <c:pt idx="288">
                  <c:v>6.4915595698416437</c:v>
                </c:pt>
                <c:pt idx="289">
                  <c:v>6.3961185334637953</c:v>
                </c:pt>
                <c:pt idx="290">
                  <c:v>6.4481772805789852</c:v>
                </c:pt>
                <c:pt idx="291">
                  <c:v>6.4539615858140058</c:v>
                </c:pt>
                <c:pt idx="292">
                  <c:v>6.4192557544038795</c:v>
                </c:pt>
                <c:pt idx="293">
                  <c:v>6.4250400596389001</c:v>
                </c:pt>
                <c:pt idx="294">
                  <c:v>6.4250400596389001</c:v>
                </c:pt>
                <c:pt idx="295">
                  <c:v>6.3874420756112631</c:v>
                </c:pt>
                <c:pt idx="296">
                  <c:v>6.3787656177587317</c:v>
                </c:pt>
                <c:pt idx="297">
                  <c:v>6.3990106860813052</c:v>
                </c:pt>
                <c:pt idx="298">
                  <c:v>6.3845499229937523</c:v>
                </c:pt>
                <c:pt idx="299">
                  <c:v>6.4105792965513473</c:v>
                </c:pt>
                <c:pt idx="300">
                  <c:v>6.3498440915836261</c:v>
                </c:pt>
                <c:pt idx="301">
                  <c:v>6.4047949913163267</c:v>
                </c:pt>
                <c:pt idx="302">
                  <c:v>6.3961185334637953</c:v>
                </c:pt>
                <c:pt idx="303">
                  <c:v>6.3845499229937523</c:v>
                </c:pt>
                <c:pt idx="304">
                  <c:v>6.3932263808462846</c:v>
                </c:pt>
                <c:pt idx="305">
                  <c:v>6.3729813125237103</c:v>
                </c:pt>
                <c:pt idx="306">
                  <c:v>6.413471449168858</c:v>
                </c:pt>
                <c:pt idx="307">
                  <c:v>6.3874420756112631</c:v>
                </c:pt>
                <c:pt idx="308">
                  <c:v>6.4047949913163267</c:v>
                </c:pt>
                <c:pt idx="309">
                  <c:v>6.3614127020536682</c:v>
                </c:pt>
                <c:pt idx="310">
                  <c:v>6.3411676337310947</c:v>
                </c:pt>
                <c:pt idx="311">
                  <c:v>6.4105792965513473</c:v>
                </c:pt>
                <c:pt idx="312">
                  <c:v>6.3700891599061995</c:v>
                </c:pt>
                <c:pt idx="313">
                  <c:v>6.3903342282287738</c:v>
                </c:pt>
                <c:pt idx="314">
                  <c:v>6.3556283968186467</c:v>
                </c:pt>
                <c:pt idx="315">
                  <c:v>6.3411676337310947</c:v>
                </c:pt>
                <c:pt idx="316">
                  <c:v>6.3729813125237103</c:v>
                </c:pt>
                <c:pt idx="317">
                  <c:v>6.3700891599061995</c:v>
                </c:pt>
                <c:pt idx="318">
                  <c:v>6.3961185334637953</c:v>
                </c:pt>
                <c:pt idx="319">
                  <c:v>6.4221479070213903</c:v>
                </c:pt>
                <c:pt idx="320">
                  <c:v>6.3498440915836261</c:v>
                </c:pt>
                <c:pt idx="321">
                  <c:v>6.4047949913163267</c:v>
                </c:pt>
                <c:pt idx="322">
                  <c:v>6.3498440915836261</c:v>
                </c:pt>
                <c:pt idx="323">
                  <c:v>6.3700891599061995</c:v>
                </c:pt>
                <c:pt idx="324">
                  <c:v>6.375873465141221</c:v>
                </c:pt>
                <c:pt idx="325">
                  <c:v>6.3729813125237103</c:v>
                </c:pt>
                <c:pt idx="326">
                  <c:v>6.3932263808462846</c:v>
                </c:pt>
                <c:pt idx="327">
                  <c:v>6.3585205494361574</c:v>
                </c:pt>
                <c:pt idx="328">
                  <c:v>6.4076871439338374</c:v>
                </c:pt>
                <c:pt idx="329">
                  <c:v>6.3353833284960732</c:v>
                </c:pt>
                <c:pt idx="330">
                  <c:v>6.4221479070213903</c:v>
                </c:pt>
                <c:pt idx="331">
                  <c:v>6.3614127020536682</c:v>
                </c:pt>
                <c:pt idx="332">
                  <c:v>6.4047949913163267</c:v>
                </c:pt>
                <c:pt idx="333">
                  <c:v>6.3556283968186467</c:v>
                </c:pt>
                <c:pt idx="334">
                  <c:v>6.3671970072886896</c:v>
                </c:pt>
                <c:pt idx="335">
                  <c:v>6.3729813125237103</c:v>
                </c:pt>
                <c:pt idx="336">
                  <c:v>6.3961185334637953</c:v>
                </c:pt>
                <c:pt idx="337">
                  <c:v>6.4047949913163267</c:v>
                </c:pt>
                <c:pt idx="338">
                  <c:v>6.4076871439338374</c:v>
                </c:pt>
                <c:pt idx="339">
                  <c:v>6.3527362442011368</c:v>
                </c:pt>
                <c:pt idx="340">
                  <c:v>6.3180304127910096</c:v>
                </c:pt>
                <c:pt idx="341">
                  <c:v>6.3498440915836261</c:v>
                </c:pt>
                <c:pt idx="342">
                  <c:v>6.3729813125237103</c:v>
                </c:pt>
                <c:pt idx="343">
                  <c:v>6.3643048546711789</c:v>
                </c:pt>
                <c:pt idx="344">
                  <c:v>6.4019028386988159</c:v>
                </c:pt>
                <c:pt idx="345">
                  <c:v>6.3411676337310947</c:v>
                </c:pt>
                <c:pt idx="346">
                  <c:v>6.4163636017863688</c:v>
                </c:pt>
                <c:pt idx="347">
                  <c:v>6.4047949913163267</c:v>
                </c:pt>
                <c:pt idx="348">
                  <c:v>6.3961185334637953</c:v>
                </c:pt>
                <c:pt idx="349">
                  <c:v>6.312246107555989</c:v>
                </c:pt>
                <c:pt idx="350">
                  <c:v>6.3874420756112631</c:v>
                </c:pt>
                <c:pt idx="351">
                  <c:v>6.4250400596389001</c:v>
                </c:pt>
                <c:pt idx="352">
                  <c:v>6.3903342282287738</c:v>
                </c:pt>
                <c:pt idx="353">
                  <c:v>6.3961185334637953</c:v>
                </c:pt>
                <c:pt idx="354">
                  <c:v>6.4019028386988159</c:v>
                </c:pt>
                <c:pt idx="355">
                  <c:v>6.3643048546711789</c:v>
                </c:pt>
                <c:pt idx="356">
                  <c:v>6.4076871439338374</c:v>
                </c:pt>
                <c:pt idx="357">
                  <c:v>6.3903342282287738</c:v>
                </c:pt>
                <c:pt idx="358">
                  <c:v>6.3874420756112631</c:v>
                </c:pt>
                <c:pt idx="359">
                  <c:v>6.3932263808462846</c:v>
                </c:pt>
                <c:pt idx="360">
                  <c:v>6.3816577703762416</c:v>
                </c:pt>
                <c:pt idx="361">
                  <c:v>6.3411676337310947</c:v>
                </c:pt>
                <c:pt idx="362">
                  <c:v>6.3585205494361574</c:v>
                </c:pt>
                <c:pt idx="363">
                  <c:v>6.375873465141221</c:v>
                </c:pt>
                <c:pt idx="364">
                  <c:v>6.3324911758785625</c:v>
                </c:pt>
                <c:pt idx="365">
                  <c:v>6.4279322122564109</c:v>
                </c:pt>
                <c:pt idx="366">
                  <c:v>6.3729813125237103</c:v>
                </c:pt>
                <c:pt idx="367">
                  <c:v>6.413471449168858</c:v>
                </c:pt>
                <c:pt idx="368">
                  <c:v>6.3816577703762416</c:v>
                </c:pt>
                <c:pt idx="369">
                  <c:v>6.3903342282287738</c:v>
                </c:pt>
                <c:pt idx="370">
                  <c:v>6.3961185334637953</c:v>
                </c:pt>
                <c:pt idx="371">
                  <c:v>6.3556283968186467</c:v>
                </c:pt>
                <c:pt idx="372">
                  <c:v>6.4019028386988159</c:v>
                </c:pt>
                <c:pt idx="373">
                  <c:v>6.413471449168858</c:v>
                </c:pt>
                <c:pt idx="374">
                  <c:v>6.4423929753439637</c:v>
                </c:pt>
                <c:pt idx="375">
                  <c:v>6.4105792965513473</c:v>
                </c:pt>
                <c:pt idx="376">
                  <c:v>6.413471449168858</c:v>
                </c:pt>
                <c:pt idx="377">
                  <c:v>6.4366086701089431</c:v>
                </c:pt>
                <c:pt idx="378">
                  <c:v>6.4076871439338374</c:v>
                </c:pt>
                <c:pt idx="379">
                  <c:v>6.4047949913163267</c:v>
                </c:pt>
                <c:pt idx="380">
                  <c:v>6.4366086701089431</c:v>
                </c:pt>
                <c:pt idx="381">
                  <c:v>6.4597458910490273</c:v>
                </c:pt>
                <c:pt idx="382">
                  <c:v>6.5233732486342593</c:v>
                </c:pt>
                <c:pt idx="383">
                  <c:v>6.5551869274268757</c:v>
                </c:pt>
                <c:pt idx="384">
                  <c:v>6.5812163009844706</c:v>
                </c:pt>
                <c:pt idx="385">
                  <c:v>6.601461369307045</c:v>
                </c:pt>
                <c:pt idx="386">
                  <c:v>6.7402846949475519</c:v>
                </c:pt>
                <c:pt idx="387">
                  <c:v>6.8530786470304639</c:v>
                </c:pt>
                <c:pt idx="388">
                  <c:v>7.0989116195188613</c:v>
                </c:pt>
                <c:pt idx="389">
                  <c:v>7.1625389771040933</c:v>
                </c:pt>
                <c:pt idx="390">
                  <c:v>7.1104802299889034</c:v>
                </c:pt>
                <c:pt idx="391">
                  <c:v>6.8241571208553582</c:v>
                </c:pt>
                <c:pt idx="392">
                  <c:v>6.6708730321272984</c:v>
                </c:pt>
                <c:pt idx="393">
                  <c:v>6.6217064376296184</c:v>
                </c:pt>
                <c:pt idx="394">
                  <c:v>6.6621965742747662</c:v>
                </c:pt>
                <c:pt idx="395">
                  <c:v>6.7200396266249776</c:v>
                </c:pt>
                <c:pt idx="396">
                  <c:v>6.714255321389957</c:v>
                </c:pt>
                <c:pt idx="397">
                  <c:v>6.7692062211226576</c:v>
                </c:pt>
                <c:pt idx="398">
                  <c:v>6.7113631687724462</c:v>
                </c:pt>
                <c:pt idx="399">
                  <c:v>6.9919019726709708</c:v>
                </c:pt>
                <c:pt idx="400">
                  <c:v>7.1191566878414347</c:v>
                </c:pt>
                <c:pt idx="401">
                  <c:v>7.2666564713344739</c:v>
                </c:pt>
                <c:pt idx="402">
                  <c:v>7.4864600702652764</c:v>
                </c:pt>
                <c:pt idx="403">
                  <c:v>7.3563132024773008</c:v>
                </c:pt>
                <c:pt idx="404">
                  <c:v>7.1220488404589455</c:v>
                </c:pt>
                <c:pt idx="405">
                  <c:v>6.8212649682378474</c:v>
                </c:pt>
                <c:pt idx="406">
                  <c:v>6.7489611528000832</c:v>
                </c:pt>
                <c:pt idx="407">
                  <c:v>6.6593044216572554</c:v>
                </c:pt>
                <c:pt idx="408">
                  <c:v>6.6477358111872134</c:v>
                </c:pt>
                <c:pt idx="409">
                  <c:v>6.5436183169568336</c:v>
                </c:pt>
                <c:pt idx="410">
                  <c:v>6.5696476905144285</c:v>
                </c:pt>
                <c:pt idx="411">
                  <c:v>6.6101378271595763</c:v>
                </c:pt>
                <c:pt idx="412">
                  <c:v>6.5898927588370029</c:v>
                </c:pt>
                <c:pt idx="413">
                  <c:v>6.5898927588370029</c:v>
                </c:pt>
                <c:pt idx="414">
                  <c:v>6.4944517224591536</c:v>
                </c:pt>
                <c:pt idx="415">
                  <c:v>6.5407261643393229</c:v>
                </c:pt>
                <c:pt idx="416">
                  <c:v>6.5031281803116858</c:v>
                </c:pt>
                <c:pt idx="417">
                  <c:v>6.4770988067540909</c:v>
                </c:pt>
                <c:pt idx="418">
                  <c:v>6.4655301962840479</c:v>
                </c:pt>
                <c:pt idx="419">
                  <c:v>6.4944517224591536</c:v>
                </c:pt>
                <c:pt idx="420">
                  <c:v>6.52626540125177</c:v>
                </c:pt>
                <c:pt idx="421">
                  <c:v>6.488667417224133</c:v>
                </c:pt>
                <c:pt idx="422">
                  <c:v>6.4597458910490273</c:v>
                </c:pt>
                <c:pt idx="423">
                  <c:v>6.5118046381642172</c:v>
                </c:pt>
                <c:pt idx="424">
                  <c:v>6.4481772805789852</c:v>
                </c:pt>
                <c:pt idx="425">
                  <c:v>6.413471449168858</c:v>
                </c:pt>
                <c:pt idx="426">
                  <c:v>6.4308243648739216</c:v>
                </c:pt>
                <c:pt idx="427">
                  <c:v>6.4539615858140058</c:v>
                </c:pt>
                <c:pt idx="428">
                  <c:v>6.4597458910490273</c:v>
                </c:pt>
                <c:pt idx="429">
                  <c:v>6.4597458910490273</c:v>
                </c:pt>
                <c:pt idx="430">
                  <c:v>6.4684223489015586</c:v>
                </c:pt>
                <c:pt idx="431">
                  <c:v>6.4452851279614745</c:v>
                </c:pt>
                <c:pt idx="432">
                  <c:v>6.488667417224133</c:v>
                </c:pt>
                <c:pt idx="433">
                  <c:v>6.4308243648739216</c:v>
                </c:pt>
                <c:pt idx="434">
                  <c:v>6.5146967907817279</c:v>
                </c:pt>
                <c:pt idx="435">
                  <c:v>6.451069433196496</c:v>
                </c:pt>
                <c:pt idx="436">
                  <c:v>6.5291575538692808</c:v>
                </c:pt>
                <c:pt idx="437">
                  <c:v>6.4799909593716016</c:v>
                </c:pt>
                <c:pt idx="438">
                  <c:v>6.5118046381642172</c:v>
                </c:pt>
                <c:pt idx="439">
                  <c:v>6.5407261643393229</c:v>
                </c:pt>
                <c:pt idx="440">
                  <c:v>6.563863385279407</c:v>
                </c:pt>
                <c:pt idx="441">
                  <c:v>6.5465104695743443</c:v>
                </c:pt>
                <c:pt idx="442">
                  <c:v>6.5494026221918542</c:v>
                </c:pt>
                <c:pt idx="443">
                  <c:v>6.5609712326618972</c:v>
                </c:pt>
                <c:pt idx="444">
                  <c:v>6.5465104695743443</c:v>
                </c:pt>
                <c:pt idx="445">
                  <c:v>6.5667555378969178</c:v>
                </c:pt>
                <c:pt idx="446">
                  <c:v>6.5725398431319393</c:v>
                </c:pt>
                <c:pt idx="447">
                  <c:v>6.5378340117218121</c:v>
                </c:pt>
                <c:pt idx="448">
                  <c:v>6.4973438750766643</c:v>
                </c:pt>
                <c:pt idx="449">
                  <c:v>6.5696476905144285</c:v>
                </c:pt>
                <c:pt idx="450">
                  <c:v>6.5031281803116858</c:v>
                </c:pt>
                <c:pt idx="451">
                  <c:v>6.5841084536019814</c:v>
                </c:pt>
                <c:pt idx="452">
                  <c:v>6.5436183169568336</c:v>
                </c:pt>
                <c:pt idx="453">
                  <c:v>6.6159221323945978</c:v>
                </c:pt>
                <c:pt idx="454">
                  <c:v>6.5494026221918542</c:v>
                </c:pt>
                <c:pt idx="455">
                  <c:v>6.5609712326618972</c:v>
                </c:pt>
                <c:pt idx="456">
                  <c:v>6.5870006062194921</c:v>
                </c:pt>
                <c:pt idx="457">
                  <c:v>6.5378340117218121</c:v>
                </c:pt>
                <c:pt idx="458">
                  <c:v>6.5233732486342593</c:v>
                </c:pt>
                <c:pt idx="459">
                  <c:v>6.563863385279407</c:v>
                </c:pt>
                <c:pt idx="460">
                  <c:v>6.5320497064867915</c:v>
                </c:pt>
                <c:pt idx="461">
                  <c:v>6.5291575538692808</c:v>
                </c:pt>
                <c:pt idx="462">
                  <c:v>6.5349418591043023</c:v>
                </c:pt>
                <c:pt idx="463">
                  <c:v>6.5783241483669599</c:v>
                </c:pt>
                <c:pt idx="464">
                  <c:v>6.5465104695743443</c:v>
                </c:pt>
                <c:pt idx="465">
                  <c:v>6.6940102530673826</c:v>
                </c:pt>
                <c:pt idx="466">
                  <c:v>6.6506279638047241</c:v>
                </c:pt>
                <c:pt idx="467">
                  <c:v>6.7576376106526146</c:v>
                </c:pt>
                <c:pt idx="468">
                  <c:v>6.5725398431319393</c:v>
                </c:pt>
                <c:pt idx="469">
                  <c:v>6.6217064376296184</c:v>
                </c:pt>
                <c:pt idx="470">
                  <c:v>6.5956770640720235</c:v>
                </c:pt>
                <c:pt idx="471">
                  <c:v>6.5320497064867915</c:v>
                </c:pt>
                <c:pt idx="472">
                  <c:v>6.5146967907817279</c:v>
                </c:pt>
                <c:pt idx="473">
                  <c:v>6.5551869274268757</c:v>
                </c:pt>
                <c:pt idx="474">
                  <c:v>6.5841084536019814</c:v>
                </c:pt>
                <c:pt idx="475">
                  <c:v>6.6419515059521927</c:v>
                </c:pt>
                <c:pt idx="476">
                  <c:v>6.6072456745420656</c:v>
                </c:pt>
                <c:pt idx="477">
                  <c:v>6.57543199574945</c:v>
                </c:pt>
                <c:pt idx="478">
                  <c:v>6.5609712326618972</c:v>
                </c:pt>
                <c:pt idx="479">
                  <c:v>6.6217064376296184</c:v>
                </c:pt>
                <c:pt idx="480">
                  <c:v>6.5349418591043023</c:v>
                </c:pt>
                <c:pt idx="481">
                  <c:v>6.5031281803116858</c:v>
                </c:pt>
                <c:pt idx="482">
                  <c:v>6.5233732486342593</c:v>
                </c:pt>
                <c:pt idx="483">
                  <c:v>6.5725398431319393</c:v>
                </c:pt>
                <c:pt idx="484">
                  <c:v>6.5204810960167485</c:v>
                </c:pt>
                <c:pt idx="485">
                  <c:v>6.5436183169568336</c:v>
                </c:pt>
                <c:pt idx="486">
                  <c:v>6.4944517224591536</c:v>
                </c:pt>
                <c:pt idx="487">
                  <c:v>6.5551869274268757</c:v>
                </c:pt>
                <c:pt idx="488">
                  <c:v>6.563863385279407</c:v>
                </c:pt>
                <c:pt idx="489">
                  <c:v>6.5118046381642172</c:v>
                </c:pt>
                <c:pt idx="490">
                  <c:v>6.5118046381642172</c:v>
                </c:pt>
                <c:pt idx="491">
                  <c:v>6.5031281803116858</c:v>
                </c:pt>
                <c:pt idx="492">
                  <c:v>6.5580790800443864</c:v>
                </c:pt>
                <c:pt idx="493">
                  <c:v>6.6419515059521927</c:v>
                </c:pt>
                <c:pt idx="494">
                  <c:v>6.639059353334682</c:v>
                </c:pt>
                <c:pt idx="495">
                  <c:v>6.552294774809365</c:v>
                </c:pt>
                <c:pt idx="496">
                  <c:v>6.5609712326618972</c:v>
                </c:pt>
                <c:pt idx="497">
                  <c:v>6.5146967907817279</c:v>
                </c:pt>
                <c:pt idx="498">
                  <c:v>6.5349418591043023</c:v>
                </c:pt>
                <c:pt idx="499">
                  <c:v>6.5146967907817279</c:v>
                </c:pt>
                <c:pt idx="500">
                  <c:v>6.4857752646066222</c:v>
                </c:pt>
                <c:pt idx="501">
                  <c:v>6.4539615858140058</c:v>
                </c:pt>
                <c:pt idx="502">
                  <c:v>6.4973438750766643</c:v>
                </c:pt>
                <c:pt idx="503">
                  <c:v>6.5378340117218121</c:v>
                </c:pt>
                <c:pt idx="504">
                  <c:v>6.4973438750766643</c:v>
                </c:pt>
                <c:pt idx="505">
                  <c:v>6.5118046381642172</c:v>
                </c:pt>
                <c:pt idx="506">
                  <c:v>6.5494026221918542</c:v>
                </c:pt>
                <c:pt idx="507">
                  <c:v>6.5349418591043023</c:v>
                </c:pt>
                <c:pt idx="508">
                  <c:v>6.5783241483669599</c:v>
                </c:pt>
                <c:pt idx="509">
                  <c:v>6.57543199574945</c:v>
                </c:pt>
                <c:pt idx="510">
                  <c:v>6.5233732486342593</c:v>
                </c:pt>
                <c:pt idx="511">
                  <c:v>6.5204810960167485</c:v>
                </c:pt>
                <c:pt idx="512">
                  <c:v>6.5002360276941751</c:v>
                </c:pt>
                <c:pt idx="513">
                  <c:v>6.5233732486342593</c:v>
                </c:pt>
                <c:pt idx="514">
                  <c:v>6.5320497064867915</c:v>
                </c:pt>
                <c:pt idx="515">
                  <c:v>6.4973438750766643</c:v>
                </c:pt>
                <c:pt idx="516">
                  <c:v>6.5291575538692808</c:v>
                </c:pt>
                <c:pt idx="517">
                  <c:v>6.5580790800443864</c:v>
                </c:pt>
                <c:pt idx="518">
                  <c:v>6.5725398431319393</c:v>
                </c:pt>
                <c:pt idx="519">
                  <c:v>6.5465104695743443</c:v>
                </c:pt>
                <c:pt idx="520">
                  <c:v>6.5349418591043023</c:v>
                </c:pt>
                <c:pt idx="521">
                  <c:v>6.4915595698416437</c:v>
                </c:pt>
                <c:pt idx="522">
                  <c:v>6.5378340117218121</c:v>
                </c:pt>
                <c:pt idx="523">
                  <c:v>6.5320497064867915</c:v>
                </c:pt>
                <c:pt idx="524">
                  <c:v>6.5233732486342593</c:v>
                </c:pt>
                <c:pt idx="525">
                  <c:v>6.5146967907817279</c:v>
                </c:pt>
                <c:pt idx="526">
                  <c:v>6.5696476905144285</c:v>
                </c:pt>
                <c:pt idx="527">
                  <c:v>6.552294774809365</c:v>
                </c:pt>
                <c:pt idx="528">
                  <c:v>6.7055788635374247</c:v>
                </c:pt>
                <c:pt idx="529">
                  <c:v>6.639059353334682</c:v>
                </c:pt>
                <c:pt idx="530">
                  <c:v>6.5494026221918542</c:v>
                </c:pt>
                <c:pt idx="531">
                  <c:v>6.5985692166895342</c:v>
                </c:pt>
                <c:pt idx="532">
                  <c:v>6.639059353334682</c:v>
                </c:pt>
                <c:pt idx="533">
                  <c:v>6.6477358111872134</c:v>
                </c:pt>
                <c:pt idx="534">
                  <c:v>6.6650887268922769</c:v>
                </c:pt>
                <c:pt idx="535">
                  <c:v>6.6997945583024041</c:v>
                </c:pt>
                <c:pt idx="536">
                  <c:v>6.6101378271595763</c:v>
                </c:pt>
                <c:pt idx="537">
                  <c:v>6.6274907428646399</c:v>
                </c:pt>
                <c:pt idx="538">
                  <c:v>6.6650887268922769</c:v>
                </c:pt>
                <c:pt idx="539">
                  <c:v>6.6159221323945978</c:v>
                </c:pt>
                <c:pt idx="540">
                  <c:v>6.6303828954821507</c:v>
                </c:pt>
                <c:pt idx="541">
                  <c:v>6.6448436585697035</c:v>
                </c:pt>
                <c:pt idx="542">
                  <c:v>6.7373925423300411</c:v>
                </c:pt>
                <c:pt idx="543">
                  <c:v>6.6361672007171713</c:v>
                </c:pt>
                <c:pt idx="544">
                  <c:v>6.702686710919914</c:v>
                </c:pt>
                <c:pt idx="545">
                  <c:v>6.7055788635374247</c:v>
                </c:pt>
                <c:pt idx="546">
                  <c:v>6.6679808795097877</c:v>
                </c:pt>
                <c:pt idx="547">
                  <c:v>6.8183728156203367</c:v>
                </c:pt>
                <c:pt idx="548">
                  <c:v>6.7171474740074668</c:v>
                </c:pt>
                <c:pt idx="549">
                  <c:v>6.7229317792424883</c:v>
                </c:pt>
                <c:pt idx="550">
                  <c:v>6.7923434420627418</c:v>
                </c:pt>
                <c:pt idx="551">
                  <c:v>6.7720983737401674</c:v>
                </c:pt>
                <c:pt idx="552">
                  <c:v>6.8096963577678054</c:v>
                </c:pt>
                <c:pt idx="553">
                  <c:v>6.8820001732055687</c:v>
                </c:pt>
                <c:pt idx="554">
                  <c:v>6.8559707996479737</c:v>
                </c:pt>
                <c:pt idx="555">
                  <c:v>6.9456275307908015</c:v>
                </c:pt>
                <c:pt idx="556">
                  <c:v>6.9080295467631645</c:v>
                </c:pt>
                <c:pt idx="557">
                  <c:v>6.9340589203207594</c:v>
                </c:pt>
                <c:pt idx="558">
                  <c:v>7.0584214828737135</c:v>
                </c:pt>
                <c:pt idx="559">
                  <c:v>7.0063627357585236</c:v>
                </c:pt>
                <c:pt idx="560">
                  <c:v>7.1104802299889034</c:v>
                </c:pt>
                <c:pt idx="561">
                  <c:v>7.1798918928091569</c:v>
                </c:pt>
                <c:pt idx="562">
                  <c:v>7.3071466079796217</c:v>
                </c:pt>
                <c:pt idx="563">
                  <c:v>7.4199405600625337</c:v>
                </c:pt>
                <c:pt idx="564">
                  <c:v>7.4228327126800444</c:v>
                </c:pt>
                <c:pt idx="565">
                  <c:v>7.7409695006062051</c:v>
                </c:pt>
                <c:pt idx="566">
                  <c:v>7.9896946257121142</c:v>
                </c:pt>
                <c:pt idx="567">
                  <c:v>7.981018167859582</c:v>
                </c:pt>
                <c:pt idx="568">
                  <c:v>7.8653320631591601</c:v>
                </c:pt>
                <c:pt idx="569">
                  <c:v>7.8132733160439694</c:v>
                </c:pt>
                <c:pt idx="570">
                  <c:v>7.4719993071777235</c:v>
                </c:pt>
                <c:pt idx="571">
                  <c:v>7.3273916763021951</c:v>
                </c:pt>
                <c:pt idx="572">
                  <c:v>7.3968033391224486</c:v>
                </c:pt>
                <c:pt idx="573">
                  <c:v>7.3331759815372166</c:v>
                </c:pt>
                <c:pt idx="574">
                  <c:v>7.2550878608644318</c:v>
                </c:pt>
                <c:pt idx="575">
                  <c:v>7.3216073710671745</c:v>
                </c:pt>
                <c:pt idx="576">
                  <c:v>7.1914605032791989</c:v>
                </c:pt>
                <c:pt idx="577">
                  <c:v>7.1307252983114777</c:v>
                </c:pt>
                <c:pt idx="578">
                  <c:v>7.0670979407262449</c:v>
                </c:pt>
                <c:pt idx="579">
                  <c:v>7.2666564713344739</c:v>
                </c:pt>
                <c:pt idx="580">
                  <c:v>7.0902351616663291</c:v>
                </c:pt>
                <c:pt idx="581">
                  <c:v>7.1480782140165404</c:v>
                </c:pt>
                <c:pt idx="582">
                  <c:v>7.0670979407262449</c:v>
                </c:pt>
                <c:pt idx="583">
                  <c:v>7.1451860613990306</c:v>
                </c:pt>
                <c:pt idx="584">
                  <c:v>7.0815587038137977</c:v>
                </c:pt>
                <c:pt idx="585">
                  <c:v>6.977441209583418</c:v>
                </c:pt>
                <c:pt idx="586">
                  <c:v>7.0092548883760335</c:v>
                </c:pt>
                <c:pt idx="587">
                  <c:v>7.0266078040810971</c:v>
                </c:pt>
                <c:pt idx="588">
                  <c:v>6.9976862779059914</c:v>
                </c:pt>
                <c:pt idx="589">
                  <c:v>6.9485196834083123</c:v>
                </c:pt>
                <c:pt idx="590">
                  <c:v>6.9947941252884807</c:v>
                </c:pt>
                <c:pt idx="591">
                  <c:v>6.8877844784405902</c:v>
                </c:pt>
                <c:pt idx="592">
                  <c:v>7.101803772136372</c:v>
                </c:pt>
                <c:pt idx="593">
                  <c:v>6.9456275307908015</c:v>
                </c:pt>
                <c:pt idx="594">
                  <c:v>6.8877844784405902</c:v>
                </c:pt>
                <c:pt idx="595">
                  <c:v>6.8791080205880588</c:v>
                </c:pt>
                <c:pt idx="596">
                  <c:v>6.9976862779059914</c:v>
                </c:pt>
                <c:pt idx="597">
                  <c:v>6.8964609362931215</c:v>
                </c:pt>
                <c:pt idx="598">
                  <c:v>6.9051373941456538</c:v>
                </c:pt>
                <c:pt idx="599">
                  <c:v>6.9282746150857379</c:v>
                </c:pt>
                <c:pt idx="600">
                  <c:v>6.9745490569659072</c:v>
                </c:pt>
                <c:pt idx="601">
                  <c:v>6.9543039886433329</c:v>
                </c:pt>
                <c:pt idx="602">
                  <c:v>6.8993530889106323</c:v>
                </c:pt>
                <c:pt idx="603">
                  <c:v>6.9803333622009278</c:v>
                </c:pt>
                <c:pt idx="604">
                  <c:v>7.0699900933437556</c:v>
                </c:pt>
                <c:pt idx="605">
                  <c:v>7.0323921093161186</c:v>
                </c:pt>
                <c:pt idx="606">
                  <c:v>7.3794504234173859</c:v>
                </c:pt>
                <c:pt idx="607">
                  <c:v>7.3447445920072587</c:v>
                </c:pt>
                <c:pt idx="608">
                  <c:v>7.6021461749656991</c:v>
                </c:pt>
                <c:pt idx="609">
                  <c:v>7.9116065050393285</c:v>
                </c:pt>
                <c:pt idx="610">
                  <c:v>8.0157239992697082</c:v>
                </c:pt>
                <c:pt idx="611">
                  <c:v>8.0562141359148569</c:v>
                </c:pt>
                <c:pt idx="612">
                  <c:v>8.0272926097397512</c:v>
                </c:pt>
                <c:pt idx="613">
                  <c:v>8.4032724500161233</c:v>
                </c:pt>
                <c:pt idx="614">
                  <c:v>8.530527165186589</c:v>
                </c:pt>
                <c:pt idx="615">
                  <c:v>8.4668998076013562</c:v>
                </c:pt>
                <c:pt idx="616">
                  <c:v>7.9260672681268813</c:v>
                </c:pt>
                <c:pt idx="617">
                  <c:v>7.5298423595279349</c:v>
                </c:pt>
                <c:pt idx="618">
                  <c:v>7.1798918928091569</c:v>
                </c:pt>
                <c:pt idx="619">
                  <c:v>6.9456275307908015</c:v>
                </c:pt>
                <c:pt idx="620">
                  <c:v>6.8183728156203367</c:v>
                </c:pt>
                <c:pt idx="621">
                  <c:v>6.8270492734728681</c:v>
                </c:pt>
                <c:pt idx="622">
                  <c:v>6.8096963577678054</c:v>
                </c:pt>
                <c:pt idx="623">
                  <c:v>6.864647257500506</c:v>
                </c:pt>
                <c:pt idx="624">
                  <c:v>6.8010198999152731</c:v>
                </c:pt>
                <c:pt idx="625">
                  <c:v>6.7836669842102104</c:v>
                </c:pt>
                <c:pt idx="626">
                  <c:v>6.7952355946802525</c:v>
                </c:pt>
                <c:pt idx="627">
                  <c:v>6.7084710161549355</c:v>
                </c:pt>
                <c:pt idx="628">
                  <c:v>6.7345003897125304</c:v>
                </c:pt>
                <c:pt idx="629">
                  <c:v>6.7778826789751889</c:v>
                </c:pt>
                <c:pt idx="630">
                  <c:v>6.7345003897125304</c:v>
                </c:pt>
                <c:pt idx="631">
                  <c:v>6.8212649682378474</c:v>
                </c:pt>
                <c:pt idx="632">
                  <c:v>6.7981277472977624</c:v>
                </c:pt>
                <c:pt idx="633">
                  <c:v>6.8415100365604209</c:v>
                </c:pt>
                <c:pt idx="634">
                  <c:v>6.8010198999152731</c:v>
                </c:pt>
                <c:pt idx="635">
                  <c:v>6.7171474740074668</c:v>
                </c:pt>
                <c:pt idx="636">
                  <c:v>6.6535201164222348</c:v>
                </c:pt>
                <c:pt idx="637">
                  <c:v>6.714255321389957</c:v>
                </c:pt>
                <c:pt idx="638">
                  <c:v>6.6477358111872134</c:v>
                </c:pt>
                <c:pt idx="639">
                  <c:v>6.6361672007171713</c:v>
                </c:pt>
                <c:pt idx="640">
                  <c:v>6.6882259478323611</c:v>
                </c:pt>
                <c:pt idx="641">
                  <c:v>6.6997945583024041</c:v>
                </c:pt>
                <c:pt idx="642">
                  <c:v>6.7316082370950197</c:v>
                </c:pt>
                <c:pt idx="643">
                  <c:v>6.8212649682378474</c:v>
                </c:pt>
                <c:pt idx="644">
                  <c:v>6.8848923258230794</c:v>
                </c:pt>
                <c:pt idx="645">
                  <c:v>6.7749905263576782</c:v>
                </c:pt>
                <c:pt idx="646">
                  <c:v>6.6911181004498719</c:v>
                </c:pt>
                <c:pt idx="647">
                  <c:v>6.6332750480996605</c:v>
                </c:pt>
                <c:pt idx="648">
                  <c:v>6.6245985902471292</c:v>
                </c:pt>
                <c:pt idx="649">
                  <c:v>6.6419515059521927</c:v>
                </c:pt>
                <c:pt idx="650">
                  <c:v>6.6043535219245548</c:v>
                </c:pt>
                <c:pt idx="651">
                  <c:v>6.601461369307045</c:v>
                </c:pt>
                <c:pt idx="652">
                  <c:v>6.5870006062194921</c:v>
                </c:pt>
                <c:pt idx="653">
                  <c:v>6.5551869274268757</c:v>
                </c:pt>
                <c:pt idx="654">
                  <c:v>6.5812163009844706</c:v>
                </c:pt>
                <c:pt idx="655">
                  <c:v>6.5667555378969178</c:v>
                </c:pt>
                <c:pt idx="656">
                  <c:v>6.6361672007171713</c:v>
                </c:pt>
                <c:pt idx="657">
                  <c:v>6.5146967907817279</c:v>
                </c:pt>
                <c:pt idx="658">
                  <c:v>6.5667555378969178</c:v>
                </c:pt>
                <c:pt idx="659">
                  <c:v>6.488667417224133</c:v>
                </c:pt>
                <c:pt idx="660">
                  <c:v>6.5465104695743443</c:v>
                </c:pt>
                <c:pt idx="661">
                  <c:v>6.5320497064867915</c:v>
                </c:pt>
                <c:pt idx="662">
                  <c:v>6.4973438750766643</c:v>
                </c:pt>
                <c:pt idx="663">
                  <c:v>6.5465104695743443</c:v>
                </c:pt>
                <c:pt idx="664">
                  <c:v>6.5175889433992387</c:v>
                </c:pt>
                <c:pt idx="665">
                  <c:v>6.5609712326618972</c:v>
                </c:pt>
                <c:pt idx="666">
                  <c:v>6.5118046381642172</c:v>
                </c:pt>
                <c:pt idx="667">
                  <c:v>6.5320497064867915</c:v>
                </c:pt>
                <c:pt idx="668">
                  <c:v>6.4973438750766643</c:v>
                </c:pt>
                <c:pt idx="669">
                  <c:v>6.5175889433992387</c:v>
                </c:pt>
                <c:pt idx="670">
                  <c:v>6.5349418591043023</c:v>
                </c:pt>
                <c:pt idx="671">
                  <c:v>6.52626540125177</c:v>
                </c:pt>
                <c:pt idx="672">
                  <c:v>6.4655301962840479</c:v>
                </c:pt>
                <c:pt idx="673">
                  <c:v>6.5146967907817279</c:v>
                </c:pt>
                <c:pt idx="674">
                  <c:v>6.4944517224591536</c:v>
                </c:pt>
                <c:pt idx="675">
                  <c:v>6.5002360276941751</c:v>
                </c:pt>
                <c:pt idx="676">
                  <c:v>6.5233732486342593</c:v>
                </c:pt>
                <c:pt idx="677">
                  <c:v>6.4857752646066222</c:v>
                </c:pt>
                <c:pt idx="678">
                  <c:v>6.5233732486342593</c:v>
                </c:pt>
                <c:pt idx="679">
                  <c:v>6.462638043666538</c:v>
                </c:pt>
                <c:pt idx="680">
                  <c:v>6.5146967907817279</c:v>
                </c:pt>
                <c:pt idx="681">
                  <c:v>6.5118046381642172</c:v>
                </c:pt>
                <c:pt idx="682">
                  <c:v>6.5175889433992387</c:v>
                </c:pt>
                <c:pt idx="683">
                  <c:v>6.5233732486342593</c:v>
                </c:pt>
                <c:pt idx="684">
                  <c:v>6.5204810960167485</c:v>
                </c:pt>
                <c:pt idx="685">
                  <c:v>6.5118046381642172</c:v>
                </c:pt>
                <c:pt idx="686">
                  <c:v>6.5089124855467064</c:v>
                </c:pt>
                <c:pt idx="687">
                  <c:v>6.488667417224133</c:v>
                </c:pt>
                <c:pt idx="688">
                  <c:v>6.5378340117218121</c:v>
                </c:pt>
                <c:pt idx="689">
                  <c:v>6.5118046381642172</c:v>
                </c:pt>
                <c:pt idx="690">
                  <c:v>6.5060203329291966</c:v>
                </c:pt>
                <c:pt idx="691">
                  <c:v>6.5378340117218121</c:v>
                </c:pt>
                <c:pt idx="692">
                  <c:v>6.5146967907817279</c:v>
                </c:pt>
                <c:pt idx="693">
                  <c:v>6.5349418591043023</c:v>
                </c:pt>
                <c:pt idx="694">
                  <c:v>6.5118046381642172</c:v>
                </c:pt>
                <c:pt idx="695">
                  <c:v>6.5985692166895342</c:v>
                </c:pt>
                <c:pt idx="696">
                  <c:v>6.52626540125177</c:v>
                </c:pt>
                <c:pt idx="697">
                  <c:v>6.5233732486342593</c:v>
                </c:pt>
                <c:pt idx="698">
                  <c:v>6.5031281803116858</c:v>
                </c:pt>
                <c:pt idx="699">
                  <c:v>6.4684223489015586</c:v>
                </c:pt>
                <c:pt idx="700">
                  <c:v>6.5291575538692808</c:v>
                </c:pt>
                <c:pt idx="701">
                  <c:v>6.5118046381642172</c:v>
                </c:pt>
                <c:pt idx="702">
                  <c:v>6.4481772805789852</c:v>
                </c:pt>
                <c:pt idx="703">
                  <c:v>6.4857752646066222</c:v>
                </c:pt>
                <c:pt idx="704">
                  <c:v>6.5233732486342593</c:v>
                </c:pt>
                <c:pt idx="705">
                  <c:v>6.5060203329291966</c:v>
                </c:pt>
                <c:pt idx="706">
                  <c:v>6.5956770640720235</c:v>
                </c:pt>
                <c:pt idx="707">
                  <c:v>6.4799909593716016</c:v>
                </c:pt>
                <c:pt idx="708">
                  <c:v>6.5031281803116858</c:v>
                </c:pt>
                <c:pt idx="709">
                  <c:v>6.4047949913163267</c:v>
                </c:pt>
                <c:pt idx="710">
                  <c:v>6.4799909593716016</c:v>
                </c:pt>
                <c:pt idx="711">
                  <c:v>6.5031281803116858</c:v>
                </c:pt>
                <c:pt idx="712">
                  <c:v>6.4828831119891115</c:v>
                </c:pt>
                <c:pt idx="713">
                  <c:v>6.439500822726453</c:v>
                </c:pt>
                <c:pt idx="714">
                  <c:v>6.5407261643393229</c:v>
                </c:pt>
                <c:pt idx="715">
                  <c:v>6.439500822726453</c:v>
                </c:pt>
                <c:pt idx="716">
                  <c:v>6.5175889433992387</c:v>
                </c:pt>
                <c:pt idx="717">
                  <c:v>6.4684223489015586</c:v>
                </c:pt>
                <c:pt idx="718">
                  <c:v>6.4684223489015586</c:v>
                </c:pt>
                <c:pt idx="719">
                  <c:v>6.4423929753439637</c:v>
                </c:pt>
                <c:pt idx="720">
                  <c:v>6.4481772805789852</c:v>
                </c:pt>
                <c:pt idx="721">
                  <c:v>6.4799909593716016</c:v>
                </c:pt>
                <c:pt idx="722">
                  <c:v>6.4973438750766643</c:v>
                </c:pt>
                <c:pt idx="723">
                  <c:v>6.4799909593716016</c:v>
                </c:pt>
                <c:pt idx="724">
                  <c:v>6.4828831119891115</c:v>
                </c:pt>
                <c:pt idx="725">
                  <c:v>6.5204810960167485</c:v>
                </c:pt>
                <c:pt idx="726">
                  <c:v>6.4684223489015586</c:v>
                </c:pt>
                <c:pt idx="727">
                  <c:v>6.4452851279614745</c:v>
                </c:pt>
                <c:pt idx="728">
                  <c:v>6.4857752646066222</c:v>
                </c:pt>
                <c:pt idx="729">
                  <c:v>6.451069433196496</c:v>
                </c:pt>
                <c:pt idx="730">
                  <c:v>6.5233732486342593</c:v>
                </c:pt>
                <c:pt idx="731">
                  <c:v>6.451069433196496</c:v>
                </c:pt>
                <c:pt idx="732">
                  <c:v>6.4713145015190694</c:v>
                </c:pt>
                <c:pt idx="733">
                  <c:v>6.4423929753439637</c:v>
                </c:pt>
                <c:pt idx="734">
                  <c:v>6.4857752646066222</c:v>
                </c:pt>
                <c:pt idx="735">
                  <c:v>6.5146967907817279</c:v>
                </c:pt>
                <c:pt idx="736">
                  <c:v>6.462638043666538</c:v>
                </c:pt>
                <c:pt idx="737">
                  <c:v>6.3729813125237103</c:v>
                </c:pt>
                <c:pt idx="738">
                  <c:v>6.4539615858140058</c:v>
                </c:pt>
                <c:pt idx="739">
                  <c:v>6.4308243648739216</c:v>
                </c:pt>
                <c:pt idx="740">
                  <c:v>6.4568537384315166</c:v>
                </c:pt>
                <c:pt idx="741">
                  <c:v>6.4481772805789852</c:v>
                </c:pt>
                <c:pt idx="742">
                  <c:v>6.4337165174914324</c:v>
                </c:pt>
                <c:pt idx="743">
                  <c:v>6.4742066541365801</c:v>
                </c:pt>
                <c:pt idx="744">
                  <c:v>6.4915595698416437</c:v>
                </c:pt>
                <c:pt idx="745">
                  <c:v>6.4366086701089431</c:v>
                </c:pt>
                <c:pt idx="746">
                  <c:v>6.4742066541365801</c:v>
                </c:pt>
                <c:pt idx="747">
                  <c:v>6.4539615858140058</c:v>
                </c:pt>
                <c:pt idx="748">
                  <c:v>6.5089124855467064</c:v>
                </c:pt>
                <c:pt idx="749">
                  <c:v>6.4684223489015586</c:v>
                </c:pt>
                <c:pt idx="750">
                  <c:v>6.4250400596389001</c:v>
                </c:pt>
                <c:pt idx="751">
                  <c:v>6.4337165174914324</c:v>
                </c:pt>
                <c:pt idx="752">
                  <c:v>6.4539615858140058</c:v>
                </c:pt>
                <c:pt idx="753">
                  <c:v>6.4423929753439637</c:v>
                </c:pt>
                <c:pt idx="754">
                  <c:v>6.4105792965513473</c:v>
                </c:pt>
                <c:pt idx="755">
                  <c:v>6.4019028386988159</c:v>
                </c:pt>
                <c:pt idx="756">
                  <c:v>6.4366086701089431</c:v>
                </c:pt>
                <c:pt idx="757">
                  <c:v>6.4713145015190694</c:v>
                </c:pt>
                <c:pt idx="758">
                  <c:v>6.4105792965513473</c:v>
                </c:pt>
                <c:pt idx="759">
                  <c:v>6.4539615858140058</c:v>
                </c:pt>
                <c:pt idx="760">
                  <c:v>6.4250400596389001</c:v>
                </c:pt>
                <c:pt idx="761">
                  <c:v>6.4163636017863688</c:v>
                </c:pt>
                <c:pt idx="762">
                  <c:v>6.4163636017863688</c:v>
                </c:pt>
                <c:pt idx="763">
                  <c:v>6.4539615858140058</c:v>
                </c:pt>
                <c:pt idx="764">
                  <c:v>6.4221479070213903</c:v>
                </c:pt>
                <c:pt idx="765">
                  <c:v>6.4337165174914324</c:v>
                </c:pt>
                <c:pt idx="766">
                  <c:v>6.5204810960167485</c:v>
                </c:pt>
                <c:pt idx="767">
                  <c:v>6.4337165174914324</c:v>
                </c:pt>
                <c:pt idx="768">
                  <c:v>6.4221479070213903</c:v>
                </c:pt>
                <c:pt idx="769">
                  <c:v>6.3556283968186467</c:v>
                </c:pt>
                <c:pt idx="770">
                  <c:v>6.413471449168858</c:v>
                </c:pt>
                <c:pt idx="771">
                  <c:v>6.4568537384315166</c:v>
                </c:pt>
                <c:pt idx="772">
                  <c:v>6.52626540125177</c:v>
                </c:pt>
                <c:pt idx="773">
                  <c:v>6.5089124855467064</c:v>
                </c:pt>
                <c:pt idx="774">
                  <c:v>6.5118046381642172</c:v>
                </c:pt>
                <c:pt idx="775">
                  <c:v>6.4770988067540909</c:v>
                </c:pt>
                <c:pt idx="776">
                  <c:v>6.4770988067540909</c:v>
                </c:pt>
                <c:pt idx="777">
                  <c:v>6.439500822726453</c:v>
                </c:pt>
                <c:pt idx="778">
                  <c:v>6.5146967907817279</c:v>
                </c:pt>
                <c:pt idx="779">
                  <c:v>6.451069433196496</c:v>
                </c:pt>
                <c:pt idx="780">
                  <c:v>6.4481772805789852</c:v>
                </c:pt>
                <c:pt idx="781">
                  <c:v>6.4192557544038795</c:v>
                </c:pt>
                <c:pt idx="782">
                  <c:v>6.4481772805789852</c:v>
                </c:pt>
                <c:pt idx="783">
                  <c:v>6.4279322122564109</c:v>
                </c:pt>
                <c:pt idx="784">
                  <c:v>6.4163636017863688</c:v>
                </c:pt>
                <c:pt idx="785">
                  <c:v>6.3961185334637953</c:v>
                </c:pt>
                <c:pt idx="786">
                  <c:v>6.3671970072886896</c:v>
                </c:pt>
                <c:pt idx="787">
                  <c:v>6.4308243648739216</c:v>
                </c:pt>
                <c:pt idx="788">
                  <c:v>6.4308243648739216</c:v>
                </c:pt>
                <c:pt idx="789">
                  <c:v>6.488667417224133</c:v>
                </c:pt>
                <c:pt idx="790">
                  <c:v>6.3874420756112631</c:v>
                </c:pt>
                <c:pt idx="791">
                  <c:v>6.4047949913163267</c:v>
                </c:pt>
                <c:pt idx="792">
                  <c:v>6.3816577703762416</c:v>
                </c:pt>
                <c:pt idx="793">
                  <c:v>6.451069433196496</c:v>
                </c:pt>
                <c:pt idx="794">
                  <c:v>6.3845499229937523</c:v>
                </c:pt>
                <c:pt idx="795">
                  <c:v>6.4192557544038795</c:v>
                </c:pt>
                <c:pt idx="796">
                  <c:v>6.3961185334637953</c:v>
                </c:pt>
                <c:pt idx="797">
                  <c:v>6.4019028386988159</c:v>
                </c:pt>
                <c:pt idx="798">
                  <c:v>6.3990106860813052</c:v>
                </c:pt>
                <c:pt idx="799">
                  <c:v>6.3556283968186467</c:v>
                </c:pt>
                <c:pt idx="800">
                  <c:v>6.3903342282287738</c:v>
                </c:pt>
                <c:pt idx="801">
                  <c:v>6.3671970072886896</c:v>
                </c:pt>
                <c:pt idx="802">
                  <c:v>6.4047949913163267</c:v>
                </c:pt>
                <c:pt idx="803">
                  <c:v>6.4250400596389001</c:v>
                </c:pt>
                <c:pt idx="804">
                  <c:v>6.3729813125237103</c:v>
                </c:pt>
                <c:pt idx="805">
                  <c:v>6.3787656177587317</c:v>
                </c:pt>
                <c:pt idx="806">
                  <c:v>6.3961185334637953</c:v>
                </c:pt>
                <c:pt idx="807">
                  <c:v>6.4539615858140058</c:v>
                </c:pt>
                <c:pt idx="808">
                  <c:v>6.413471449168858</c:v>
                </c:pt>
                <c:pt idx="809">
                  <c:v>6.3816577703762416</c:v>
                </c:pt>
                <c:pt idx="810">
                  <c:v>6.413471449168858</c:v>
                </c:pt>
                <c:pt idx="811">
                  <c:v>6.4366086701089431</c:v>
                </c:pt>
                <c:pt idx="812">
                  <c:v>6.4163636017863688</c:v>
                </c:pt>
                <c:pt idx="813">
                  <c:v>6.4076871439338374</c:v>
                </c:pt>
                <c:pt idx="814">
                  <c:v>6.4308243648739216</c:v>
                </c:pt>
                <c:pt idx="815">
                  <c:v>6.3961185334637953</c:v>
                </c:pt>
                <c:pt idx="816">
                  <c:v>6.4221479070213903</c:v>
                </c:pt>
                <c:pt idx="817">
                  <c:v>6.4047949913163267</c:v>
                </c:pt>
                <c:pt idx="818">
                  <c:v>6.439500822726453</c:v>
                </c:pt>
                <c:pt idx="819">
                  <c:v>6.4568537384315166</c:v>
                </c:pt>
                <c:pt idx="820">
                  <c:v>6.4308243648739216</c:v>
                </c:pt>
                <c:pt idx="821">
                  <c:v>6.4019028386988159</c:v>
                </c:pt>
                <c:pt idx="822">
                  <c:v>6.4423929753439637</c:v>
                </c:pt>
                <c:pt idx="823">
                  <c:v>6.4308243648739216</c:v>
                </c:pt>
                <c:pt idx="824">
                  <c:v>6.4279322122564109</c:v>
                </c:pt>
              </c:numCache>
            </c:numRef>
          </c:yVal>
          <c:smooth val="0"/>
        </c:ser>
        <c:ser>
          <c:idx val="0"/>
          <c:order val="2"/>
          <c:tx>
            <c:v>KCl 25°</c:v>
          </c:tx>
          <c:spPr>
            <a:ln w="12700">
              <a:solidFill>
                <a:srgbClr val="02A202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Results.xlsx]1699'!$A$28:$A$852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Results.xlsx]1699'!$AO$28:$AO$852</c:f>
              <c:numCache>
                <c:formatCode>General</c:formatCode>
                <c:ptCount val="825"/>
                <c:pt idx="0">
                  <c:v>16.081788224219579</c:v>
                </c:pt>
                <c:pt idx="1">
                  <c:v>14.571483777860985</c:v>
                </c:pt>
                <c:pt idx="2">
                  <c:v>13.061179331502393</c:v>
                </c:pt>
                <c:pt idx="3">
                  <c:v>12.24825589999244</c:v>
                </c:pt>
                <c:pt idx="4">
                  <c:v>11.464218072647816</c:v>
                </c:pt>
                <c:pt idx="5">
                  <c:v>11.080452188737027</c:v>
                </c:pt>
                <c:pt idx="6">
                  <c:v>10.81635523636831</c:v>
                </c:pt>
                <c:pt idx="7">
                  <c:v>10.189124974492611</c:v>
                </c:pt>
                <c:pt idx="8">
                  <c:v>9.5288825935708203</c:v>
                </c:pt>
                <c:pt idx="9">
                  <c:v>9.4711113852401638</c:v>
                </c:pt>
                <c:pt idx="10">
                  <c:v>9.2936712453674346</c:v>
                </c:pt>
                <c:pt idx="11">
                  <c:v>8.827375063841421</c:v>
                </c:pt>
                <c:pt idx="12">
                  <c:v>8.2868016144617052</c:v>
                </c:pt>
                <c:pt idx="13">
                  <c:v>8.1299940489927813</c:v>
                </c:pt>
                <c:pt idx="14">
                  <c:v>7.8576440668625427</c:v>
                </c:pt>
                <c:pt idx="15">
                  <c:v>7.8658970966240656</c:v>
                </c:pt>
                <c:pt idx="16">
                  <c:v>7.5852940847323049</c:v>
                </c:pt>
                <c:pt idx="17">
                  <c:v>7.2097812305830367</c:v>
                </c:pt>
                <c:pt idx="18">
                  <c:v>6.9993289716642169</c:v>
                </c:pt>
                <c:pt idx="19">
                  <c:v>6.867280495479859</c:v>
                </c:pt>
                <c:pt idx="20">
                  <c:v>6.5908039984688598</c:v>
                </c:pt>
                <c:pt idx="21">
                  <c:v>6.5206532454959198</c:v>
                </c:pt>
                <c:pt idx="22">
                  <c:v>6.3390865907424274</c:v>
                </c:pt>
                <c:pt idx="23">
                  <c:v>6.1286343318236076</c:v>
                </c:pt>
                <c:pt idx="24">
                  <c:v>6.1038752425390399</c:v>
                </c:pt>
                <c:pt idx="25">
                  <c:v>6.2317972038426372</c:v>
                </c:pt>
                <c:pt idx="26">
                  <c:v>6.2483032633656812</c:v>
                </c:pt>
                <c:pt idx="27">
                  <c:v>6.1946585699157861</c:v>
                </c:pt>
                <c:pt idx="28">
                  <c:v>6.1657729657504579</c:v>
                </c:pt>
                <c:pt idx="29">
                  <c:v>6.0419775193276228</c:v>
                </c:pt>
                <c:pt idx="30">
                  <c:v>6.1368873615851296</c:v>
                </c:pt>
                <c:pt idx="31">
                  <c:v>6.0419775193276228</c:v>
                </c:pt>
                <c:pt idx="32">
                  <c:v>6.0708631234929511</c:v>
                </c:pt>
                <c:pt idx="33">
                  <c:v>5.9181820729047869</c:v>
                </c:pt>
                <c:pt idx="34">
                  <c:v>6.0172184300430551</c:v>
                </c:pt>
                <c:pt idx="35">
                  <c:v>6.0089654002815331</c:v>
                </c:pt>
                <c:pt idx="36">
                  <c:v>5.9800797961162049</c:v>
                </c:pt>
                <c:pt idx="37">
                  <c:v>5.9883328258777269</c:v>
                </c:pt>
                <c:pt idx="38">
                  <c:v>5.7902601116011905</c:v>
                </c:pt>
                <c:pt idx="39">
                  <c:v>5.8769169240971753</c:v>
                </c:pt>
                <c:pt idx="40">
                  <c:v>5.8645373794548918</c:v>
                </c:pt>
                <c:pt idx="41">
                  <c:v>5.7531214776743402</c:v>
                </c:pt>
                <c:pt idx="42">
                  <c:v>5.7985131413627133</c:v>
                </c:pt>
                <c:pt idx="43">
                  <c:v>5.9388146473085932</c:v>
                </c:pt>
                <c:pt idx="44">
                  <c:v>5.6788442098206389</c:v>
                </c:pt>
                <c:pt idx="45">
                  <c:v>5.786133596720429</c:v>
                </c:pt>
                <c:pt idx="46">
                  <c:v>5.5839343675631312</c:v>
                </c:pt>
                <c:pt idx="47">
                  <c:v>5.7118563288667277</c:v>
                </c:pt>
                <c:pt idx="48">
                  <c:v>5.7531214776743402</c:v>
                </c:pt>
                <c:pt idx="49">
                  <c:v>5.4642654360210567</c:v>
                </c:pt>
                <c:pt idx="50">
                  <c:v>5.7118563288667277</c:v>
                </c:pt>
                <c:pt idx="51">
                  <c:v>5.5839343675631312</c:v>
                </c:pt>
                <c:pt idx="52">
                  <c:v>5.7077298139859671</c:v>
                </c:pt>
                <c:pt idx="53">
                  <c:v>5.5633017931593258</c:v>
                </c:pt>
                <c:pt idx="54">
                  <c:v>5.5344161889939976</c:v>
                </c:pt>
                <c:pt idx="55">
                  <c:v>5.5963139122054146</c:v>
                </c:pt>
                <c:pt idx="56">
                  <c:v>5.6582116354168326</c:v>
                </c:pt>
                <c:pt idx="57">
                  <c:v>5.5921873973246541</c:v>
                </c:pt>
                <c:pt idx="58">
                  <c:v>5.4972775550671464</c:v>
                </c:pt>
                <c:pt idx="59">
                  <c:v>5.6375790610130263</c:v>
                </c:pt>
                <c:pt idx="60">
                  <c:v>5.5220366443517133</c:v>
                </c:pt>
                <c:pt idx="61">
                  <c:v>5.4518858913787733</c:v>
                </c:pt>
                <c:pt idx="62">
                  <c:v>5.4560124062595348</c:v>
                </c:pt>
                <c:pt idx="63">
                  <c:v>5.5509222485170415</c:v>
                </c:pt>
                <c:pt idx="64">
                  <c:v>5.4477593764980128</c:v>
                </c:pt>
                <c:pt idx="65">
                  <c:v>5.5880608824438927</c:v>
                </c:pt>
                <c:pt idx="66">
                  <c:v>5.4064942276904002</c:v>
                </c:pt>
                <c:pt idx="67">
                  <c:v>5.608693456847698</c:v>
                </c:pt>
                <c:pt idx="68">
                  <c:v>5.5055305848286693</c:v>
                </c:pt>
                <c:pt idx="69">
                  <c:v>5.546795733636281</c:v>
                </c:pt>
                <c:pt idx="70">
                  <c:v>5.4312533169749679</c:v>
                </c:pt>
                <c:pt idx="71">
                  <c:v>5.4683919509018182</c:v>
                </c:pt>
                <c:pt idx="72">
                  <c:v>5.4725184657825796</c:v>
                </c:pt>
                <c:pt idx="73">
                  <c:v>5.4683919509018182</c:v>
                </c:pt>
                <c:pt idx="74">
                  <c:v>5.4890245253056245</c:v>
                </c:pt>
                <c:pt idx="75">
                  <c:v>5.4477593764980128</c:v>
                </c:pt>
                <c:pt idx="76">
                  <c:v>5.4230002872134451</c:v>
                </c:pt>
                <c:pt idx="77">
                  <c:v>5.377608623525072</c:v>
                </c:pt>
                <c:pt idx="78">
                  <c:v>5.4395063467364899</c:v>
                </c:pt>
                <c:pt idx="79">
                  <c:v>5.29920484079061</c:v>
                </c:pt>
                <c:pt idx="80">
                  <c:v>5.3982411979288782</c:v>
                </c:pt>
                <c:pt idx="81">
                  <c:v>5.4353798318557285</c:v>
                </c:pt>
                <c:pt idx="82">
                  <c:v>5.5179101294709527</c:v>
                </c:pt>
                <c:pt idx="83">
                  <c:v>5.4188737723326845</c:v>
                </c:pt>
                <c:pt idx="84">
                  <c:v>5.5137836145901913</c:v>
                </c:pt>
                <c:pt idx="85">
                  <c:v>5.4106207425711617</c:v>
                </c:pt>
                <c:pt idx="86">
                  <c:v>5.555048763397803</c:v>
                </c:pt>
                <c:pt idx="87">
                  <c:v>5.2909518110290872</c:v>
                </c:pt>
                <c:pt idx="88">
                  <c:v>5.6045669419669375</c:v>
                </c:pt>
                <c:pt idx="89">
                  <c:v>5.4188737723326845</c:v>
                </c:pt>
                <c:pt idx="90">
                  <c:v>5.4972775550671464</c:v>
                </c:pt>
                <c:pt idx="91">
                  <c:v>5.5385427038747581</c:v>
                </c:pt>
                <c:pt idx="92">
                  <c:v>5.5344161889939976</c:v>
                </c:pt>
                <c:pt idx="93">
                  <c:v>5.6251995163707429</c:v>
                </c:pt>
                <c:pt idx="94">
                  <c:v>5.5591752782785644</c:v>
                </c:pt>
                <c:pt idx="95">
                  <c:v>5.6953502693436837</c:v>
                </c:pt>
                <c:pt idx="96">
                  <c:v>5.6293260312515043</c:v>
                </c:pt>
                <c:pt idx="97">
                  <c:v>5.7572479925551008</c:v>
                </c:pt>
                <c:pt idx="98">
                  <c:v>5.6128199717284595</c:v>
                </c:pt>
                <c:pt idx="99">
                  <c:v>5.7366154181512954</c:v>
                </c:pt>
                <c:pt idx="100">
                  <c:v>5.8439048050510856</c:v>
                </c:pt>
                <c:pt idx="101">
                  <c:v>5.8604108645741304</c:v>
                </c:pt>
                <c:pt idx="102">
                  <c:v>5.8150192008857573</c:v>
                </c:pt>
                <c:pt idx="103">
                  <c:v>5.848031319931847</c:v>
                </c:pt>
                <c:pt idx="104">
                  <c:v>5.7572479925551008</c:v>
                </c:pt>
                <c:pt idx="105">
                  <c:v>5.839778290170325</c:v>
                </c:pt>
                <c:pt idx="106">
                  <c:v>5.6540851205360712</c:v>
                </c:pt>
                <c:pt idx="107">
                  <c:v>5.9140555580240264</c:v>
                </c:pt>
                <c:pt idx="108">
                  <c:v>5.96357373659316</c:v>
                </c:pt>
                <c:pt idx="109">
                  <c:v>5.8604108645741304</c:v>
                </c:pt>
                <c:pt idx="110">
                  <c:v>5.839778290170325</c:v>
                </c:pt>
                <c:pt idx="111">
                  <c:v>5.8232722306472802</c:v>
                </c:pt>
                <c:pt idx="112">
                  <c:v>5.9058025282625035</c:v>
                </c:pt>
                <c:pt idx="113">
                  <c:v>5.9800797961162049</c:v>
                </c:pt>
                <c:pt idx="114">
                  <c:v>5.7655010223166236</c:v>
                </c:pt>
                <c:pt idx="115">
                  <c:v>6.0007123705200112</c:v>
                </c:pt>
                <c:pt idx="116">
                  <c:v>5.8067661711242353</c:v>
                </c:pt>
                <c:pt idx="117">
                  <c:v>5.7655010223166236</c:v>
                </c:pt>
                <c:pt idx="118">
                  <c:v>5.8026396562434739</c:v>
                </c:pt>
                <c:pt idx="119">
                  <c:v>5.6994767842244443</c:v>
                </c:pt>
                <c:pt idx="120">
                  <c:v>5.662338150297594</c:v>
                </c:pt>
                <c:pt idx="121">
                  <c:v>5.7036032991052057</c:v>
                </c:pt>
                <c:pt idx="122">
                  <c:v>5.7531214776743402</c:v>
                </c:pt>
                <c:pt idx="123">
                  <c:v>5.6582116354168326</c:v>
                </c:pt>
                <c:pt idx="124">
                  <c:v>5.6870972395821608</c:v>
                </c:pt>
                <c:pt idx="125">
                  <c:v>5.5880608824438927</c:v>
                </c:pt>
                <c:pt idx="126">
                  <c:v>5.5509222485170415</c:v>
                </c:pt>
                <c:pt idx="127">
                  <c:v>5.6169464866092209</c:v>
                </c:pt>
                <c:pt idx="128">
                  <c:v>5.5756813378016092</c:v>
                </c:pt>
                <c:pt idx="129">
                  <c:v>5.6870972395821608</c:v>
                </c:pt>
                <c:pt idx="130">
                  <c:v>5.6499586056553106</c:v>
                </c:pt>
                <c:pt idx="131">
                  <c:v>5.5179101294709527</c:v>
                </c:pt>
                <c:pt idx="132">
                  <c:v>5.7737540520781456</c:v>
                </c:pt>
                <c:pt idx="133">
                  <c:v>5.5509222485170415</c:v>
                </c:pt>
                <c:pt idx="134">
                  <c:v>5.5014040699479079</c:v>
                </c:pt>
                <c:pt idx="135">
                  <c:v>5.5880608824438927</c:v>
                </c:pt>
                <c:pt idx="136">
                  <c:v>5.6210730014899823</c:v>
                </c:pt>
                <c:pt idx="137">
                  <c:v>5.4312533169749679</c:v>
                </c:pt>
                <c:pt idx="138">
                  <c:v>5.5715548229208478</c:v>
                </c:pt>
                <c:pt idx="139">
                  <c:v>5.5055305848286693</c:v>
                </c:pt>
                <c:pt idx="140">
                  <c:v>5.5096570997094299</c:v>
                </c:pt>
                <c:pt idx="141">
                  <c:v>5.4271268020942065</c:v>
                </c:pt>
                <c:pt idx="142">
                  <c:v>5.5137836145901913</c:v>
                </c:pt>
                <c:pt idx="143">
                  <c:v>5.5509222485170415</c:v>
                </c:pt>
                <c:pt idx="144">
                  <c:v>5.4560124062595348</c:v>
                </c:pt>
                <c:pt idx="145">
                  <c:v>5.5715548229208478</c:v>
                </c:pt>
                <c:pt idx="146">
                  <c:v>5.6664646651783546</c:v>
                </c:pt>
                <c:pt idx="147">
                  <c:v>5.5633017931593258</c:v>
                </c:pt>
                <c:pt idx="148">
                  <c:v>5.555048763397803</c:v>
                </c:pt>
                <c:pt idx="149">
                  <c:v>5.6788442098206389</c:v>
                </c:pt>
                <c:pt idx="150">
                  <c:v>5.6582116354168326</c:v>
                </c:pt>
                <c:pt idx="151">
                  <c:v>5.4807714955441016</c:v>
                </c:pt>
                <c:pt idx="152">
                  <c:v>5.7077298139859671</c:v>
                </c:pt>
                <c:pt idx="153">
                  <c:v>5.555048763397803</c:v>
                </c:pt>
                <c:pt idx="154">
                  <c:v>5.5715548229208478</c:v>
                </c:pt>
                <c:pt idx="155">
                  <c:v>5.6128199717284595</c:v>
                </c:pt>
                <c:pt idx="156">
                  <c:v>5.7118563288667277</c:v>
                </c:pt>
                <c:pt idx="157">
                  <c:v>5.7283623883897725</c:v>
                </c:pt>
                <c:pt idx="158">
                  <c:v>5.7737540520781456</c:v>
                </c:pt>
                <c:pt idx="159">
                  <c:v>5.8686638943356533</c:v>
                </c:pt>
                <c:pt idx="160">
                  <c:v>6.1203813020620847</c:v>
                </c:pt>
                <c:pt idx="161">
                  <c:v>6.4092373437153682</c:v>
                </c:pt>
                <c:pt idx="162">
                  <c:v>6.7434850490570231</c:v>
                </c:pt>
                <c:pt idx="163">
                  <c:v>6.7847501978646356</c:v>
                </c:pt>
                <c:pt idx="164">
                  <c:v>6.5454123347804867</c:v>
                </c:pt>
                <c:pt idx="165">
                  <c:v>6.2359237187233987</c:v>
                </c:pt>
                <c:pt idx="166">
                  <c:v>5.7655010223166236</c:v>
                </c:pt>
                <c:pt idx="167">
                  <c:v>5.4271268020942065</c:v>
                </c:pt>
                <c:pt idx="168">
                  <c:v>5.2785722663868038</c:v>
                </c:pt>
                <c:pt idx="169">
                  <c:v>5.2620662068637589</c:v>
                </c:pt>
                <c:pt idx="170">
                  <c:v>5.1754093943677741</c:v>
                </c:pt>
                <c:pt idx="171">
                  <c:v>5.0763730372295059</c:v>
                </c:pt>
                <c:pt idx="172">
                  <c:v>5.2744457515060432</c:v>
                </c:pt>
                <c:pt idx="173">
                  <c:v>5.0516139479449391</c:v>
                </c:pt>
                <c:pt idx="174">
                  <c:v>5.1754093943677741</c:v>
                </c:pt>
                <c:pt idx="175">
                  <c:v>5.0598669777064611</c:v>
                </c:pt>
                <c:pt idx="176">
                  <c:v>5.0309813735411328</c:v>
                </c:pt>
                <c:pt idx="177">
                  <c:v>5.1052586413948342</c:v>
                </c:pt>
                <c:pt idx="178">
                  <c:v>5.0351078884218943</c:v>
                </c:pt>
                <c:pt idx="179">
                  <c:v>5.0557404628256997</c:v>
                </c:pt>
                <c:pt idx="180">
                  <c:v>5.0516139479449391</c:v>
                </c:pt>
                <c:pt idx="181">
                  <c:v>4.9195654717605812</c:v>
                </c:pt>
                <c:pt idx="182">
                  <c:v>4.9855897098527597</c:v>
                </c:pt>
                <c:pt idx="183">
                  <c:v>4.9732101652104763</c:v>
                </c:pt>
                <c:pt idx="184">
                  <c:v>4.9401980461643866</c:v>
                </c:pt>
                <c:pt idx="185">
                  <c:v>4.9567041056874315</c:v>
                </c:pt>
                <c:pt idx="186">
                  <c:v>4.9278185015221032</c:v>
                </c:pt>
                <c:pt idx="187">
                  <c:v>4.9071859271182978</c:v>
                </c:pt>
                <c:pt idx="188">
                  <c:v>5.0268548586603714</c:v>
                </c:pt>
                <c:pt idx="189">
                  <c:v>4.9732101652104763</c:v>
                </c:pt>
                <c:pt idx="190">
                  <c:v>4.8824268378337301</c:v>
                </c:pt>
                <c:pt idx="191">
                  <c:v>4.828782144383835</c:v>
                </c:pt>
                <c:pt idx="192">
                  <c:v>4.9484510759259095</c:v>
                </c:pt>
                <c:pt idx="193">
                  <c:v>4.890679867595253</c:v>
                </c:pt>
                <c:pt idx="194">
                  <c:v>4.8948063824760144</c:v>
                </c:pt>
                <c:pt idx="195">
                  <c:v>4.9690836503297149</c:v>
                </c:pt>
                <c:pt idx="196">
                  <c:v>4.8741738080722081</c:v>
                </c:pt>
                <c:pt idx="197">
                  <c:v>4.8576677485491633</c:v>
                </c:pt>
                <c:pt idx="198">
                  <c:v>4.820529114622313</c:v>
                </c:pt>
                <c:pt idx="199">
                  <c:v>4.8741738080722081</c:v>
                </c:pt>
                <c:pt idx="200">
                  <c:v>4.9030594122375364</c:v>
                </c:pt>
                <c:pt idx="201">
                  <c:v>4.8700472931914467</c:v>
                </c:pt>
                <c:pt idx="202">
                  <c:v>4.8081495699800296</c:v>
                </c:pt>
                <c:pt idx="203">
                  <c:v>4.9030594122375364</c:v>
                </c:pt>
                <c:pt idx="204">
                  <c:v>4.8617942634299247</c:v>
                </c:pt>
                <c:pt idx="205">
                  <c:v>4.8824268378337301</c:v>
                </c:pt>
                <c:pt idx="206">
                  <c:v>4.8329086592645965</c:v>
                </c:pt>
                <c:pt idx="207">
                  <c:v>4.8329086592645965</c:v>
                </c:pt>
                <c:pt idx="208">
                  <c:v>4.9814631949719992</c:v>
                </c:pt>
                <c:pt idx="209">
                  <c:v>4.9030594122375364</c:v>
                </c:pt>
                <c:pt idx="210">
                  <c:v>4.890679867595253</c:v>
                </c:pt>
                <c:pt idx="211">
                  <c:v>4.8452882039068799</c:v>
                </c:pt>
                <c:pt idx="212">
                  <c:v>4.8494147187876413</c:v>
                </c:pt>
                <c:pt idx="213">
                  <c:v>4.9360715312836261</c:v>
                </c:pt>
                <c:pt idx="214">
                  <c:v>4.9938427396142826</c:v>
                </c:pt>
                <c:pt idx="215">
                  <c:v>4.9360715312836261</c:v>
                </c:pt>
                <c:pt idx="216">
                  <c:v>4.9443245610451481</c:v>
                </c:pt>
                <c:pt idx="217">
                  <c:v>4.9195654717605812</c:v>
                </c:pt>
                <c:pt idx="218">
                  <c:v>4.9732101652104763</c:v>
                </c:pt>
                <c:pt idx="219">
                  <c:v>5.0227283437796109</c:v>
                </c:pt>
                <c:pt idx="220">
                  <c:v>5.0392344033026557</c:v>
                </c:pt>
                <c:pt idx="221">
                  <c:v>4.9360715312836261</c:v>
                </c:pt>
                <c:pt idx="222">
                  <c:v>5.0639934925872225</c:v>
                </c:pt>
                <c:pt idx="223">
                  <c:v>5.0227283437796109</c:v>
                </c:pt>
                <c:pt idx="224">
                  <c:v>4.9113124419990584</c:v>
                </c:pt>
                <c:pt idx="225">
                  <c:v>5.0474874330641777</c:v>
                </c:pt>
                <c:pt idx="226">
                  <c:v>4.9690836503297149</c:v>
                </c:pt>
                <c:pt idx="227">
                  <c:v>5.1877889390100576</c:v>
                </c:pt>
                <c:pt idx="228">
                  <c:v>5.0928790967525508</c:v>
                </c:pt>
                <c:pt idx="229">
                  <c:v>5.1052586413948342</c:v>
                </c:pt>
                <c:pt idx="230">
                  <c:v>5.0970056116333122</c:v>
                </c:pt>
                <c:pt idx="231">
                  <c:v>5.1754093943677741</c:v>
                </c:pt>
                <c:pt idx="232">
                  <c:v>5.1258912157986405</c:v>
                </c:pt>
                <c:pt idx="233">
                  <c:v>5.2538131771022369</c:v>
                </c:pt>
                <c:pt idx="234">
                  <c:v>5.1217647009178791</c:v>
                </c:pt>
                <c:pt idx="235">
                  <c:v>5.2249275729369087</c:v>
                </c:pt>
                <c:pt idx="236">
                  <c:v>5.2744457515060432</c:v>
                </c:pt>
                <c:pt idx="237">
                  <c:v>5.2620662068637589</c:v>
                </c:pt>
                <c:pt idx="238">
                  <c:v>5.2249275729369087</c:v>
                </c:pt>
                <c:pt idx="239">
                  <c:v>5.2579396919829984</c:v>
                </c:pt>
                <c:pt idx="240">
                  <c:v>5.3033313556713715</c:v>
                </c:pt>
                <c:pt idx="241">
                  <c:v>5.3858616532865948</c:v>
                </c:pt>
                <c:pt idx="242">
                  <c:v>5.5096570997094299</c:v>
                </c:pt>
                <c:pt idx="243">
                  <c:v>5.4560124062595348</c:v>
                </c:pt>
                <c:pt idx="244">
                  <c:v>5.6169464866092209</c:v>
                </c:pt>
                <c:pt idx="245">
                  <c:v>5.5179101294709527</c:v>
                </c:pt>
                <c:pt idx="246">
                  <c:v>5.7778805669589071</c:v>
                </c:pt>
                <c:pt idx="247">
                  <c:v>5.8067661711242353</c:v>
                </c:pt>
                <c:pt idx="248">
                  <c:v>5.8769169240971753</c:v>
                </c:pt>
                <c:pt idx="249">
                  <c:v>5.9800797961162049</c:v>
                </c:pt>
                <c:pt idx="250">
                  <c:v>6.0791161532544731</c:v>
                </c:pt>
                <c:pt idx="251">
                  <c:v>6.1698994806312193</c:v>
                </c:pt>
                <c:pt idx="252">
                  <c:v>5.9842063109969663</c:v>
                </c:pt>
                <c:pt idx="253">
                  <c:v>5.8191457157665187</c:v>
                </c:pt>
                <c:pt idx="254">
                  <c:v>5.5137836145901913</c:v>
                </c:pt>
                <c:pt idx="255">
                  <c:v>5.2290540878176701</c:v>
                </c:pt>
                <c:pt idx="256">
                  <c:v>5.1671563646062522</c:v>
                </c:pt>
                <c:pt idx="257">
                  <c:v>5.0598669777064611</c:v>
                </c:pt>
                <c:pt idx="258">
                  <c:v>5.1135116711563571</c:v>
                </c:pt>
                <c:pt idx="259">
                  <c:v>4.8576677485491633</c:v>
                </c:pt>
                <c:pt idx="260">
                  <c:v>4.7668844211724171</c:v>
                </c:pt>
                <c:pt idx="261">
                  <c:v>4.8659207783106861</c:v>
                </c:pt>
                <c:pt idx="262">
                  <c:v>4.7710109360531785</c:v>
                </c:pt>
                <c:pt idx="263">
                  <c:v>4.7586313914108951</c:v>
                </c:pt>
                <c:pt idx="264">
                  <c:v>4.721492757484044</c:v>
                </c:pt>
                <c:pt idx="265">
                  <c:v>4.704986697961</c:v>
                </c:pt>
                <c:pt idx="266">
                  <c:v>4.6926071533187157</c:v>
                </c:pt>
                <c:pt idx="267">
                  <c:v>4.6843541235571937</c:v>
                </c:pt>
                <c:pt idx="268">
                  <c:v>4.6761010937956717</c:v>
                </c:pt>
                <c:pt idx="269">
                  <c:v>4.6059503408227309</c:v>
                </c:pt>
                <c:pt idx="270">
                  <c:v>4.6307094301072986</c:v>
                </c:pt>
                <c:pt idx="271">
                  <c:v>4.6265829152265372</c:v>
                </c:pt>
                <c:pt idx="272">
                  <c:v>4.6307094301072986</c:v>
                </c:pt>
                <c:pt idx="273">
                  <c:v>4.5316730729690295</c:v>
                </c:pt>
                <c:pt idx="274">
                  <c:v>4.4986609539229407</c:v>
                </c:pt>
                <c:pt idx="275">
                  <c:v>4.5523056473728358</c:v>
                </c:pt>
                <c:pt idx="276">
                  <c:v>4.5605586771343578</c:v>
                </c:pt>
                <c:pt idx="277">
                  <c:v>4.5976973110612089</c:v>
                </c:pt>
                <c:pt idx="278">
                  <c:v>4.5729382217766421</c:v>
                </c:pt>
                <c:pt idx="279">
                  <c:v>4.5564321622535973</c:v>
                </c:pt>
                <c:pt idx="280">
                  <c:v>4.5811912515381641</c:v>
                </c:pt>
                <c:pt idx="281">
                  <c:v>4.5564321622535973</c:v>
                </c:pt>
                <c:pt idx="282">
                  <c:v>4.5316730729690295</c:v>
                </c:pt>
                <c:pt idx="283">
                  <c:v>4.5481791324920744</c:v>
                </c:pt>
                <c:pt idx="284">
                  <c:v>4.5935707961804475</c:v>
                </c:pt>
                <c:pt idx="285">
                  <c:v>4.5935707961804475</c:v>
                </c:pt>
                <c:pt idx="286">
                  <c:v>4.5853177664189255</c:v>
                </c:pt>
                <c:pt idx="287">
                  <c:v>4.5440526176113138</c:v>
                </c:pt>
                <c:pt idx="288">
                  <c:v>4.4862814092806573</c:v>
                </c:pt>
                <c:pt idx="289">
                  <c:v>4.465648834876851</c:v>
                </c:pt>
                <c:pt idx="290">
                  <c:v>4.5316730729690295</c:v>
                </c:pt>
                <c:pt idx="291">
                  <c:v>4.5027874688037013</c:v>
                </c:pt>
                <c:pt idx="292">
                  <c:v>4.5605586771343578</c:v>
                </c:pt>
                <c:pt idx="293">
                  <c:v>4.5234200432075076</c:v>
                </c:pt>
                <c:pt idx="294">
                  <c:v>4.4945344390421793</c:v>
                </c:pt>
                <c:pt idx="295">
                  <c:v>4.5523056473728358</c:v>
                </c:pt>
                <c:pt idx="296">
                  <c:v>4.4945344390421793</c:v>
                </c:pt>
                <c:pt idx="297">
                  <c:v>4.4697753497576125</c:v>
                </c:pt>
                <c:pt idx="298">
                  <c:v>4.473901864638373</c:v>
                </c:pt>
                <c:pt idx="299">
                  <c:v>4.4243836860692394</c:v>
                </c:pt>
                <c:pt idx="300">
                  <c:v>4.5151670134459856</c:v>
                </c:pt>
                <c:pt idx="301">
                  <c:v>4.5069139836844627</c:v>
                </c:pt>
                <c:pt idx="302">
                  <c:v>4.3831185372616277</c:v>
                </c:pt>
                <c:pt idx="303">
                  <c:v>4.5151670134459856</c:v>
                </c:pt>
                <c:pt idx="304">
                  <c:v>4.4780283795191345</c:v>
                </c:pt>
                <c:pt idx="305">
                  <c:v>4.4491427753538062</c:v>
                </c:pt>
                <c:pt idx="306">
                  <c:v>4.4326367158307614</c:v>
                </c:pt>
                <c:pt idx="307">
                  <c:v>4.4037511116654331</c:v>
                </c:pt>
                <c:pt idx="308">
                  <c:v>4.4243836860692394</c:v>
                </c:pt>
                <c:pt idx="309">
                  <c:v>4.4573958051153291</c:v>
                </c:pt>
                <c:pt idx="310">
                  <c:v>4.4780283795191345</c:v>
                </c:pt>
                <c:pt idx="311">
                  <c:v>4.4491427753538062</c:v>
                </c:pt>
                <c:pt idx="312">
                  <c:v>4.4697753497576125</c:v>
                </c:pt>
                <c:pt idx="313">
                  <c:v>4.4780283795191345</c:v>
                </c:pt>
                <c:pt idx="314">
                  <c:v>4.4408897455922842</c:v>
                </c:pt>
                <c:pt idx="315">
                  <c:v>4.5069139836844627</c:v>
                </c:pt>
                <c:pt idx="316">
                  <c:v>4.4615223199960896</c:v>
                </c:pt>
                <c:pt idx="317">
                  <c:v>4.4573958051153291</c:v>
                </c:pt>
                <c:pt idx="318">
                  <c:v>4.5234200432075076</c:v>
                </c:pt>
                <c:pt idx="319">
                  <c:v>4.4078776265461945</c:v>
                </c:pt>
                <c:pt idx="320">
                  <c:v>4.5316730729690295</c:v>
                </c:pt>
                <c:pt idx="321">
                  <c:v>4.4862814092806573</c:v>
                </c:pt>
                <c:pt idx="322">
                  <c:v>4.4780283795191345</c:v>
                </c:pt>
                <c:pt idx="323">
                  <c:v>4.4078776265461945</c:v>
                </c:pt>
                <c:pt idx="324">
                  <c:v>4.465648834876851</c:v>
                </c:pt>
                <c:pt idx="325">
                  <c:v>4.4615223199960896</c:v>
                </c:pt>
                <c:pt idx="326">
                  <c:v>4.4904079241614179</c:v>
                </c:pt>
                <c:pt idx="327">
                  <c:v>4.4780283795191345</c:v>
                </c:pt>
                <c:pt idx="328">
                  <c:v>4.4491427753538062</c:v>
                </c:pt>
                <c:pt idx="329">
                  <c:v>4.5027874688037013</c:v>
                </c:pt>
                <c:pt idx="330">
                  <c:v>4.4491427753538062</c:v>
                </c:pt>
                <c:pt idx="331">
                  <c:v>4.412004141426956</c:v>
                </c:pt>
                <c:pt idx="332">
                  <c:v>4.4615223199960896</c:v>
                </c:pt>
                <c:pt idx="333">
                  <c:v>4.4408897455922842</c:v>
                </c:pt>
                <c:pt idx="334">
                  <c:v>4.3954980819039111</c:v>
                </c:pt>
                <c:pt idx="335">
                  <c:v>4.473901864638373</c:v>
                </c:pt>
                <c:pt idx="336">
                  <c:v>4.4285102009500008</c:v>
                </c:pt>
                <c:pt idx="337">
                  <c:v>4.3996245967846725</c:v>
                </c:pt>
                <c:pt idx="338">
                  <c:v>4.4986609539229407</c:v>
                </c:pt>
                <c:pt idx="339">
                  <c:v>4.4408897455922842</c:v>
                </c:pt>
                <c:pt idx="340">
                  <c:v>4.4945344390421793</c:v>
                </c:pt>
                <c:pt idx="341">
                  <c:v>4.5151670134459856</c:v>
                </c:pt>
                <c:pt idx="342">
                  <c:v>4.4367632307115228</c:v>
                </c:pt>
                <c:pt idx="343">
                  <c:v>4.4945344390421793</c:v>
                </c:pt>
                <c:pt idx="344">
                  <c:v>4.3954980819039111</c:v>
                </c:pt>
                <c:pt idx="345">
                  <c:v>4.4326367158307614</c:v>
                </c:pt>
                <c:pt idx="346">
                  <c:v>4.4408897455922842</c:v>
                </c:pt>
                <c:pt idx="347">
                  <c:v>4.4532692902345676</c:v>
                </c:pt>
                <c:pt idx="348">
                  <c:v>4.4243836860692394</c:v>
                </c:pt>
                <c:pt idx="349">
                  <c:v>4.4904079241614179</c:v>
                </c:pt>
                <c:pt idx="350">
                  <c:v>4.4450162604730448</c:v>
                </c:pt>
                <c:pt idx="351">
                  <c:v>4.4573958051153291</c:v>
                </c:pt>
                <c:pt idx="352">
                  <c:v>4.4243836860692394</c:v>
                </c:pt>
                <c:pt idx="353">
                  <c:v>4.4367632307115228</c:v>
                </c:pt>
                <c:pt idx="354">
                  <c:v>4.4367632307115228</c:v>
                </c:pt>
                <c:pt idx="355">
                  <c:v>4.4450162604730448</c:v>
                </c:pt>
                <c:pt idx="356">
                  <c:v>4.4491427753538062</c:v>
                </c:pt>
                <c:pt idx="357">
                  <c:v>4.4615223199960896</c:v>
                </c:pt>
                <c:pt idx="358">
                  <c:v>4.4450162604730448</c:v>
                </c:pt>
                <c:pt idx="359">
                  <c:v>4.3913715670231497</c:v>
                </c:pt>
                <c:pt idx="360">
                  <c:v>4.4408897455922842</c:v>
                </c:pt>
                <c:pt idx="361">
                  <c:v>4.4573958051153291</c:v>
                </c:pt>
                <c:pt idx="362">
                  <c:v>4.5151670134459856</c:v>
                </c:pt>
                <c:pt idx="363">
                  <c:v>4.5110404985652242</c:v>
                </c:pt>
                <c:pt idx="364">
                  <c:v>4.473901864638373</c:v>
                </c:pt>
                <c:pt idx="365">
                  <c:v>4.4573958051153291</c:v>
                </c:pt>
                <c:pt idx="366">
                  <c:v>4.4697753497576125</c:v>
                </c:pt>
                <c:pt idx="367">
                  <c:v>4.5027874688037013</c:v>
                </c:pt>
                <c:pt idx="368">
                  <c:v>4.473901864638373</c:v>
                </c:pt>
                <c:pt idx="369">
                  <c:v>4.5069139836844627</c:v>
                </c:pt>
                <c:pt idx="370">
                  <c:v>4.4821548943998959</c:v>
                </c:pt>
                <c:pt idx="371">
                  <c:v>4.473901864638373</c:v>
                </c:pt>
                <c:pt idx="372">
                  <c:v>4.4904079241614179</c:v>
                </c:pt>
                <c:pt idx="373">
                  <c:v>4.4904079241614179</c:v>
                </c:pt>
                <c:pt idx="374">
                  <c:v>4.4573958051153291</c:v>
                </c:pt>
                <c:pt idx="375">
                  <c:v>4.4450162604730448</c:v>
                </c:pt>
                <c:pt idx="376">
                  <c:v>4.5192935283267461</c:v>
                </c:pt>
                <c:pt idx="377">
                  <c:v>4.465648834876851</c:v>
                </c:pt>
                <c:pt idx="378">
                  <c:v>4.4408897455922842</c:v>
                </c:pt>
                <c:pt idx="379">
                  <c:v>4.5110404985652242</c:v>
                </c:pt>
                <c:pt idx="380">
                  <c:v>4.5770647366574027</c:v>
                </c:pt>
                <c:pt idx="381">
                  <c:v>4.6637215491533874</c:v>
                </c:pt>
                <c:pt idx="382">
                  <c:v>4.6389624598688206</c:v>
                </c:pt>
                <c:pt idx="383">
                  <c:v>4.6802276086764323</c:v>
                </c:pt>
                <c:pt idx="384">
                  <c:v>4.8164025997415516</c:v>
                </c:pt>
                <c:pt idx="385">
                  <c:v>4.8659207783106861</c:v>
                </c:pt>
                <c:pt idx="386">
                  <c:v>5.0268548586603714</c:v>
                </c:pt>
                <c:pt idx="387">
                  <c:v>4.9236919866413427</c:v>
                </c:pt>
                <c:pt idx="388">
                  <c:v>4.890679867595253</c:v>
                </c:pt>
                <c:pt idx="389">
                  <c:v>4.7379988170070888</c:v>
                </c:pt>
                <c:pt idx="390">
                  <c:v>4.6843541235571937</c:v>
                </c:pt>
                <c:pt idx="391">
                  <c:v>4.6719745789149103</c:v>
                </c:pt>
                <c:pt idx="392">
                  <c:v>4.704986697961</c:v>
                </c:pt>
                <c:pt idx="393">
                  <c:v>4.7586313914108951</c:v>
                </c:pt>
                <c:pt idx="394">
                  <c:v>4.6719745789149103</c:v>
                </c:pt>
                <c:pt idx="395">
                  <c:v>4.7668844211724171</c:v>
                </c:pt>
                <c:pt idx="396">
                  <c:v>4.9979692544950431</c:v>
                </c:pt>
                <c:pt idx="397">
                  <c:v>4.9360715312836261</c:v>
                </c:pt>
                <c:pt idx="398">
                  <c:v>5.0474874330641777</c:v>
                </c:pt>
                <c:pt idx="399">
                  <c:v>5.0804995521102674</c:v>
                </c:pt>
                <c:pt idx="400">
                  <c:v>5.1382707604409239</c:v>
                </c:pt>
                <c:pt idx="401">
                  <c:v>5.0309813735411328</c:v>
                </c:pt>
                <c:pt idx="402">
                  <c:v>4.9690836503297149</c:v>
                </c:pt>
                <c:pt idx="403">
                  <c:v>4.7627579062916565</c:v>
                </c:pt>
                <c:pt idx="404">
                  <c:v>4.7462518467686117</c:v>
                </c:pt>
                <c:pt idx="405">
                  <c:v>4.6761010937956717</c:v>
                </c:pt>
                <c:pt idx="406">
                  <c:v>4.6348359449880592</c:v>
                </c:pt>
                <c:pt idx="407">
                  <c:v>4.5481791324920744</c:v>
                </c:pt>
                <c:pt idx="408">
                  <c:v>4.5481791324920744</c:v>
                </c:pt>
                <c:pt idx="409">
                  <c:v>4.4986609539229407</c:v>
                </c:pt>
                <c:pt idx="410">
                  <c:v>4.6183298854650152</c:v>
                </c:pt>
                <c:pt idx="411">
                  <c:v>4.5894442812996861</c:v>
                </c:pt>
                <c:pt idx="412">
                  <c:v>4.6059503408227309</c:v>
                </c:pt>
                <c:pt idx="413">
                  <c:v>4.5481791324920744</c:v>
                </c:pt>
                <c:pt idx="414">
                  <c:v>4.4862814092806573</c:v>
                </c:pt>
                <c:pt idx="415">
                  <c:v>4.5027874688037013</c:v>
                </c:pt>
                <c:pt idx="416">
                  <c:v>4.5646851920151192</c:v>
                </c:pt>
                <c:pt idx="417">
                  <c:v>4.5027874688037013</c:v>
                </c:pt>
                <c:pt idx="418">
                  <c:v>4.412004141426956</c:v>
                </c:pt>
                <c:pt idx="419">
                  <c:v>4.4821548943998959</c:v>
                </c:pt>
                <c:pt idx="420">
                  <c:v>4.4532692902345676</c:v>
                </c:pt>
                <c:pt idx="421">
                  <c:v>4.4491427753538062</c:v>
                </c:pt>
                <c:pt idx="422">
                  <c:v>4.5027874688037013</c:v>
                </c:pt>
                <c:pt idx="423">
                  <c:v>4.4945344390421793</c:v>
                </c:pt>
                <c:pt idx="424">
                  <c:v>4.4780283795191345</c:v>
                </c:pt>
                <c:pt idx="425">
                  <c:v>4.4573958051153291</c:v>
                </c:pt>
                <c:pt idx="426">
                  <c:v>4.4285102009500008</c:v>
                </c:pt>
                <c:pt idx="427">
                  <c:v>4.4862814092806573</c:v>
                </c:pt>
                <c:pt idx="428">
                  <c:v>4.5440526176113138</c:v>
                </c:pt>
                <c:pt idx="429">
                  <c:v>4.5069139836844627</c:v>
                </c:pt>
                <c:pt idx="430">
                  <c:v>4.4945344390421793</c:v>
                </c:pt>
                <c:pt idx="431">
                  <c:v>4.5192935283267461</c:v>
                </c:pt>
                <c:pt idx="432">
                  <c:v>4.527546558088269</c:v>
                </c:pt>
                <c:pt idx="433">
                  <c:v>4.5069139836844627</c:v>
                </c:pt>
                <c:pt idx="434">
                  <c:v>4.5316730729690295</c:v>
                </c:pt>
                <c:pt idx="435">
                  <c:v>4.473901864638373</c:v>
                </c:pt>
                <c:pt idx="436">
                  <c:v>4.5234200432075076</c:v>
                </c:pt>
                <c:pt idx="437">
                  <c:v>4.5523056473728358</c:v>
                </c:pt>
                <c:pt idx="438">
                  <c:v>4.6472154896303435</c:v>
                </c:pt>
                <c:pt idx="439">
                  <c:v>4.5481791324920744</c:v>
                </c:pt>
                <c:pt idx="440">
                  <c:v>4.5811912515381641</c:v>
                </c:pt>
                <c:pt idx="441">
                  <c:v>4.5564321622535973</c:v>
                </c:pt>
                <c:pt idx="442">
                  <c:v>4.6348359449880592</c:v>
                </c:pt>
                <c:pt idx="443">
                  <c:v>4.5605586771343578</c:v>
                </c:pt>
                <c:pt idx="444">
                  <c:v>4.6100768557034923</c:v>
                </c:pt>
                <c:pt idx="445">
                  <c:v>4.5316730729690295</c:v>
                </c:pt>
                <c:pt idx="446">
                  <c:v>4.5853177664189255</c:v>
                </c:pt>
                <c:pt idx="447">
                  <c:v>4.5894442812996861</c:v>
                </c:pt>
                <c:pt idx="448">
                  <c:v>4.5234200432075076</c:v>
                </c:pt>
                <c:pt idx="449">
                  <c:v>4.6389624598688206</c:v>
                </c:pt>
                <c:pt idx="450">
                  <c:v>4.6018238259419704</c:v>
                </c:pt>
                <c:pt idx="451">
                  <c:v>4.5729382217766421</c:v>
                </c:pt>
                <c:pt idx="452">
                  <c:v>4.6018238259419704</c:v>
                </c:pt>
                <c:pt idx="453">
                  <c:v>4.5811912515381641</c:v>
                </c:pt>
                <c:pt idx="454">
                  <c:v>4.5481791324920744</c:v>
                </c:pt>
                <c:pt idx="455">
                  <c:v>4.5811912515381641</c:v>
                </c:pt>
                <c:pt idx="456">
                  <c:v>4.5935707961804475</c:v>
                </c:pt>
                <c:pt idx="457">
                  <c:v>4.535799587849791</c:v>
                </c:pt>
                <c:pt idx="458">
                  <c:v>4.5605586771343578</c:v>
                </c:pt>
                <c:pt idx="459">
                  <c:v>4.5729382217766421</c:v>
                </c:pt>
                <c:pt idx="460">
                  <c:v>4.5894442812996861</c:v>
                </c:pt>
                <c:pt idx="461">
                  <c:v>4.6554685193918655</c:v>
                </c:pt>
                <c:pt idx="462">
                  <c:v>4.5853177664189255</c:v>
                </c:pt>
                <c:pt idx="463">
                  <c:v>4.6307094301072986</c:v>
                </c:pt>
                <c:pt idx="464">
                  <c:v>4.7173662426032834</c:v>
                </c:pt>
                <c:pt idx="465">
                  <c:v>4.6389624598688206</c:v>
                </c:pt>
                <c:pt idx="466">
                  <c:v>4.651342004511104</c:v>
                </c:pt>
                <c:pt idx="467">
                  <c:v>4.5935707961804475</c:v>
                </c:pt>
                <c:pt idx="468">
                  <c:v>4.6719745789149103</c:v>
                </c:pt>
                <c:pt idx="469">
                  <c:v>4.5688117068958807</c:v>
                </c:pt>
                <c:pt idx="470">
                  <c:v>4.5234200432075076</c:v>
                </c:pt>
                <c:pt idx="471">
                  <c:v>4.535799587849791</c:v>
                </c:pt>
                <c:pt idx="472">
                  <c:v>4.6719745789149103</c:v>
                </c:pt>
                <c:pt idx="473">
                  <c:v>4.5811912515381641</c:v>
                </c:pt>
                <c:pt idx="474">
                  <c:v>4.5770647366574027</c:v>
                </c:pt>
                <c:pt idx="475">
                  <c:v>4.5811912515381641</c:v>
                </c:pt>
                <c:pt idx="476">
                  <c:v>4.7173662426032834</c:v>
                </c:pt>
                <c:pt idx="477">
                  <c:v>4.5811912515381641</c:v>
                </c:pt>
                <c:pt idx="478">
                  <c:v>4.6348359449880592</c:v>
                </c:pt>
                <c:pt idx="479">
                  <c:v>4.5523056473728358</c:v>
                </c:pt>
                <c:pt idx="480">
                  <c:v>4.4862814092806573</c:v>
                </c:pt>
                <c:pt idx="481">
                  <c:v>4.5935707961804475</c:v>
                </c:pt>
                <c:pt idx="482">
                  <c:v>4.5894442812996861</c:v>
                </c:pt>
                <c:pt idx="483">
                  <c:v>4.5027874688037013</c:v>
                </c:pt>
                <c:pt idx="484">
                  <c:v>4.5069139836844627</c:v>
                </c:pt>
                <c:pt idx="485">
                  <c:v>4.5192935283267461</c:v>
                </c:pt>
                <c:pt idx="486">
                  <c:v>4.4945344390421793</c:v>
                </c:pt>
                <c:pt idx="487">
                  <c:v>4.5481791324920744</c:v>
                </c:pt>
                <c:pt idx="488">
                  <c:v>4.5027874688037013</c:v>
                </c:pt>
                <c:pt idx="489">
                  <c:v>4.5481791324920744</c:v>
                </c:pt>
                <c:pt idx="490">
                  <c:v>4.5151670134459856</c:v>
                </c:pt>
                <c:pt idx="491">
                  <c:v>4.5234200432075076</c:v>
                </c:pt>
                <c:pt idx="492">
                  <c:v>4.5316730729690295</c:v>
                </c:pt>
                <c:pt idx="493">
                  <c:v>4.527546558088269</c:v>
                </c:pt>
                <c:pt idx="494">
                  <c:v>4.6307094301072986</c:v>
                </c:pt>
                <c:pt idx="495">
                  <c:v>4.5523056473728358</c:v>
                </c:pt>
                <c:pt idx="496">
                  <c:v>4.5729382217766421</c:v>
                </c:pt>
                <c:pt idx="497">
                  <c:v>4.4450162604730448</c:v>
                </c:pt>
                <c:pt idx="498">
                  <c:v>4.4821548943998959</c:v>
                </c:pt>
                <c:pt idx="499">
                  <c:v>4.5440526176113138</c:v>
                </c:pt>
                <c:pt idx="500">
                  <c:v>4.5770647366574027</c:v>
                </c:pt>
                <c:pt idx="501">
                  <c:v>4.4986609539229407</c:v>
                </c:pt>
                <c:pt idx="502">
                  <c:v>4.5234200432075076</c:v>
                </c:pt>
                <c:pt idx="503">
                  <c:v>4.5316730729690295</c:v>
                </c:pt>
                <c:pt idx="504">
                  <c:v>4.5151670134459856</c:v>
                </c:pt>
                <c:pt idx="505">
                  <c:v>4.5770647366574027</c:v>
                </c:pt>
                <c:pt idx="506">
                  <c:v>4.5192935283267461</c:v>
                </c:pt>
                <c:pt idx="507">
                  <c:v>4.535799587849791</c:v>
                </c:pt>
                <c:pt idx="508">
                  <c:v>4.5894442812996861</c:v>
                </c:pt>
                <c:pt idx="509">
                  <c:v>4.5316730729690295</c:v>
                </c:pt>
                <c:pt idx="510">
                  <c:v>4.4573958051153291</c:v>
                </c:pt>
                <c:pt idx="511">
                  <c:v>4.5110404985652242</c:v>
                </c:pt>
                <c:pt idx="512">
                  <c:v>4.5316730729690295</c:v>
                </c:pt>
                <c:pt idx="513">
                  <c:v>4.4904079241614179</c:v>
                </c:pt>
                <c:pt idx="514">
                  <c:v>4.5399261027305524</c:v>
                </c:pt>
                <c:pt idx="515">
                  <c:v>4.5976973110612089</c:v>
                </c:pt>
                <c:pt idx="516">
                  <c:v>4.5316730729690295</c:v>
                </c:pt>
                <c:pt idx="517">
                  <c:v>4.5564321622535973</c:v>
                </c:pt>
                <c:pt idx="518">
                  <c:v>4.6595950342726269</c:v>
                </c:pt>
                <c:pt idx="519">
                  <c:v>4.5605586771343578</c:v>
                </c:pt>
                <c:pt idx="520">
                  <c:v>4.5770647366574027</c:v>
                </c:pt>
                <c:pt idx="521">
                  <c:v>4.6018238259419704</c:v>
                </c:pt>
                <c:pt idx="522">
                  <c:v>4.4862814092806573</c:v>
                </c:pt>
                <c:pt idx="523">
                  <c:v>4.5440526176113138</c:v>
                </c:pt>
                <c:pt idx="524">
                  <c:v>4.5234200432075076</c:v>
                </c:pt>
                <c:pt idx="525">
                  <c:v>4.5894442812996861</c:v>
                </c:pt>
                <c:pt idx="526">
                  <c:v>4.6389624598688206</c:v>
                </c:pt>
                <c:pt idx="527">
                  <c:v>4.5729382217766421</c:v>
                </c:pt>
                <c:pt idx="528">
                  <c:v>4.6018238259419704</c:v>
                </c:pt>
                <c:pt idx="529">
                  <c:v>4.6389624598688206</c:v>
                </c:pt>
                <c:pt idx="530">
                  <c:v>4.651342004511104</c:v>
                </c:pt>
                <c:pt idx="531">
                  <c:v>4.5894442812996861</c:v>
                </c:pt>
                <c:pt idx="532">
                  <c:v>4.721492757484044</c:v>
                </c:pt>
                <c:pt idx="533">
                  <c:v>4.5729382217766421</c:v>
                </c:pt>
                <c:pt idx="534">
                  <c:v>4.6059503408227309</c:v>
                </c:pt>
                <c:pt idx="535">
                  <c:v>4.7008601830802386</c:v>
                </c:pt>
                <c:pt idx="536">
                  <c:v>4.651342004511104</c:v>
                </c:pt>
                <c:pt idx="537">
                  <c:v>4.6554685193918655</c:v>
                </c:pt>
                <c:pt idx="538">
                  <c:v>4.6142033705842538</c:v>
                </c:pt>
                <c:pt idx="539">
                  <c:v>4.6472154896303435</c:v>
                </c:pt>
                <c:pt idx="540">
                  <c:v>4.643088974749582</c:v>
                </c:pt>
                <c:pt idx="541">
                  <c:v>4.6926071533187157</c:v>
                </c:pt>
                <c:pt idx="542">
                  <c:v>4.6678480640341489</c:v>
                </c:pt>
                <c:pt idx="543">
                  <c:v>4.6307094301072986</c:v>
                </c:pt>
                <c:pt idx="544">
                  <c:v>4.6926071533187157</c:v>
                </c:pt>
                <c:pt idx="545">
                  <c:v>4.7668844211724171</c:v>
                </c:pt>
                <c:pt idx="546">
                  <c:v>4.713239727722522</c:v>
                </c:pt>
                <c:pt idx="547">
                  <c:v>4.7091132128417605</c:v>
                </c:pt>
                <c:pt idx="548">
                  <c:v>4.7421253318878502</c:v>
                </c:pt>
                <c:pt idx="549">
                  <c:v>4.7462518467686117</c:v>
                </c:pt>
                <c:pt idx="550">
                  <c:v>4.7256192723648054</c:v>
                </c:pt>
                <c:pt idx="551">
                  <c:v>4.7792639658147014</c:v>
                </c:pt>
                <c:pt idx="552">
                  <c:v>4.8122760848607902</c:v>
                </c:pt>
                <c:pt idx="553">
                  <c:v>4.820529114622313</c:v>
                </c:pt>
                <c:pt idx="554">
                  <c:v>4.8659207783106861</c:v>
                </c:pt>
                <c:pt idx="555">
                  <c:v>4.9113124419990584</c:v>
                </c:pt>
                <c:pt idx="556">
                  <c:v>5.0020957693758046</c:v>
                </c:pt>
                <c:pt idx="557">
                  <c:v>5.1011321265140728</c:v>
                </c:pt>
                <c:pt idx="558">
                  <c:v>5.0392344033026557</c:v>
                </c:pt>
                <c:pt idx="559">
                  <c:v>5.1671563646062522</c:v>
                </c:pt>
                <c:pt idx="560">
                  <c:v>5.1506503050832073</c:v>
                </c:pt>
                <c:pt idx="561">
                  <c:v>5.29920484079061</c:v>
                </c:pt>
                <c:pt idx="562">
                  <c:v>5.5715548229208478</c:v>
                </c:pt>
                <c:pt idx="563">
                  <c:v>5.6045669419669375</c:v>
                </c:pt>
                <c:pt idx="564">
                  <c:v>5.4890245253056245</c:v>
                </c:pt>
                <c:pt idx="565">
                  <c:v>5.6664646651783546</c:v>
                </c:pt>
                <c:pt idx="566">
                  <c:v>5.4436328616172514</c:v>
                </c:pt>
                <c:pt idx="567">
                  <c:v>5.3487230193597437</c:v>
                </c:pt>
                <c:pt idx="568">
                  <c:v>5.307457870552132</c:v>
                </c:pt>
                <c:pt idx="569">
                  <c:v>5.2249275729369087</c:v>
                </c:pt>
                <c:pt idx="570">
                  <c:v>5.2042949985331024</c:v>
                </c:pt>
                <c:pt idx="571">
                  <c:v>5.0598669777064611</c:v>
                </c:pt>
                <c:pt idx="572">
                  <c:v>5.1382707604409239</c:v>
                </c:pt>
                <c:pt idx="573">
                  <c:v>5.0639934925872225</c:v>
                </c:pt>
                <c:pt idx="574">
                  <c:v>5.1093851562755956</c:v>
                </c:pt>
                <c:pt idx="575">
                  <c:v>4.9979692544950431</c:v>
                </c:pt>
                <c:pt idx="576">
                  <c:v>5.0846260669910288</c:v>
                </c:pt>
                <c:pt idx="577">
                  <c:v>5.0351078884218943</c:v>
                </c:pt>
                <c:pt idx="578">
                  <c:v>5.0351078884218943</c:v>
                </c:pt>
                <c:pt idx="579">
                  <c:v>5.0557404628256997</c:v>
                </c:pt>
                <c:pt idx="580">
                  <c:v>5.0722465223487445</c:v>
                </c:pt>
                <c:pt idx="581">
                  <c:v>5.0392344033026557</c:v>
                </c:pt>
                <c:pt idx="582">
                  <c:v>5.0392344033026557</c:v>
                </c:pt>
                <c:pt idx="583">
                  <c:v>5.0351078884218943</c:v>
                </c:pt>
                <c:pt idx="584">
                  <c:v>5.0186018288988494</c:v>
                </c:pt>
                <c:pt idx="585">
                  <c:v>5.0020957693758046</c:v>
                </c:pt>
                <c:pt idx="586">
                  <c:v>5.0351078884218943</c:v>
                </c:pt>
                <c:pt idx="587">
                  <c:v>4.9814631949719992</c:v>
                </c:pt>
                <c:pt idx="588">
                  <c:v>4.9567041056874315</c:v>
                </c:pt>
                <c:pt idx="589">
                  <c:v>4.8865533527144915</c:v>
                </c:pt>
                <c:pt idx="590">
                  <c:v>4.9071859271182978</c:v>
                </c:pt>
                <c:pt idx="591">
                  <c:v>4.8948063824760144</c:v>
                </c:pt>
                <c:pt idx="592">
                  <c:v>4.890679867595253</c:v>
                </c:pt>
                <c:pt idx="593">
                  <c:v>4.9154389568798198</c:v>
                </c:pt>
                <c:pt idx="594">
                  <c:v>4.9071859271182978</c:v>
                </c:pt>
                <c:pt idx="595">
                  <c:v>4.9443245610451481</c:v>
                </c:pt>
                <c:pt idx="596">
                  <c:v>4.9525775908066709</c:v>
                </c:pt>
                <c:pt idx="597">
                  <c:v>4.8411616890261184</c:v>
                </c:pt>
                <c:pt idx="598">
                  <c:v>4.9567041056874315</c:v>
                </c:pt>
                <c:pt idx="599">
                  <c:v>4.8617942634299247</c:v>
                </c:pt>
                <c:pt idx="600">
                  <c:v>4.9113124419990584</c:v>
                </c:pt>
                <c:pt idx="601">
                  <c:v>5.0474874330641777</c:v>
                </c:pt>
                <c:pt idx="602">
                  <c:v>5.0804995521102674</c:v>
                </c:pt>
                <c:pt idx="603">
                  <c:v>5.2496866622214755</c:v>
                </c:pt>
                <c:pt idx="604">
                  <c:v>5.2703192366252818</c:v>
                </c:pt>
                <c:pt idx="605">
                  <c:v>5.3982411979288782</c:v>
                </c:pt>
                <c:pt idx="606">
                  <c:v>5.6499586056553106</c:v>
                </c:pt>
                <c:pt idx="607">
                  <c:v>5.8562843496933699</c:v>
                </c:pt>
                <c:pt idx="608">
                  <c:v>5.9388146473085932</c:v>
                </c:pt>
                <c:pt idx="609">
                  <c:v>6.1492669062274139</c:v>
                </c:pt>
                <c:pt idx="610">
                  <c:v>6.1080017574198013</c:v>
                </c:pt>
                <c:pt idx="611">
                  <c:v>6.1864055401542641</c:v>
                </c:pt>
                <c:pt idx="612">
                  <c:v>6.0419775193276228</c:v>
                </c:pt>
                <c:pt idx="613">
                  <c:v>5.7531214776743402</c:v>
                </c:pt>
                <c:pt idx="614">
                  <c:v>5.6499586056553106</c:v>
                </c:pt>
                <c:pt idx="615">
                  <c:v>5.2455601473407141</c:v>
                </c:pt>
                <c:pt idx="616">
                  <c:v>5.1258912157986405</c:v>
                </c:pt>
                <c:pt idx="617">
                  <c:v>4.8948063824760144</c:v>
                </c:pt>
                <c:pt idx="618">
                  <c:v>4.8865533527144915</c:v>
                </c:pt>
                <c:pt idx="619">
                  <c:v>4.7916435104569848</c:v>
                </c:pt>
                <c:pt idx="620">
                  <c:v>4.713239727722522</c:v>
                </c:pt>
                <c:pt idx="621">
                  <c:v>4.7297457872455668</c:v>
                </c:pt>
                <c:pt idx="622">
                  <c:v>4.7751374509339399</c:v>
                </c:pt>
                <c:pt idx="623">
                  <c:v>4.7173662426032834</c:v>
                </c:pt>
                <c:pt idx="624">
                  <c:v>4.6554685193918655</c:v>
                </c:pt>
                <c:pt idx="625">
                  <c:v>4.713239727722522</c:v>
                </c:pt>
                <c:pt idx="626">
                  <c:v>4.8617942634299247</c:v>
                </c:pt>
                <c:pt idx="627">
                  <c:v>4.7297457872455668</c:v>
                </c:pt>
                <c:pt idx="628">
                  <c:v>4.8246556295030736</c:v>
                </c:pt>
                <c:pt idx="629">
                  <c:v>4.8741738080722081</c:v>
                </c:pt>
                <c:pt idx="630">
                  <c:v>4.7338723021263283</c:v>
                </c:pt>
                <c:pt idx="631">
                  <c:v>4.6802276086764323</c:v>
                </c:pt>
                <c:pt idx="632">
                  <c:v>4.7792639658147014</c:v>
                </c:pt>
                <c:pt idx="633">
                  <c:v>4.6595950342726269</c:v>
                </c:pt>
                <c:pt idx="634">
                  <c:v>4.6926071533187157</c:v>
                </c:pt>
                <c:pt idx="635">
                  <c:v>4.721492757484044</c:v>
                </c:pt>
                <c:pt idx="636">
                  <c:v>4.5523056473728358</c:v>
                </c:pt>
                <c:pt idx="637">
                  <c:v>4.6637215491533874</c:v>
                </c:pt>
                <c:pt idx="638">
                  <c:v>4.6678480640341489</c:v>
                </c:pt>
                <c:pt idx="639">
                  <c:v>4.7173662426032834</c:v>
                </c:pt>
                <c:pt idx="640">
                  <c:v>4.7256192723648054</c:v>
                </c:pt>
                <c:pt idx="641">
                  <c:v>4.704986697961</c:v>
                </c:pt>
                <c:pt idx="642">
                  <c:v>4.5935707961804475</c:v>
                </c:pt>
                <c:pt idx="643">
                  <c:v>4.6389624598688206</c:v>
                </c:pt>
                <c:pt idx="644">
                  <c:v>4.6224564003457758</c:v>
                </c:pt>
                <c:pt idx="645">
                  <c:v>4.5770647366574027</c:v>
                </c:pt>
                <c:pt idx="646">
                  <c:v>4.5151670134459856</c:v>
                </c:pt>
                <c:pt idx="647">
                  <c:v>4.527546558088269</c:v>
                </c:pt>
                <c:pt idx="648">
                  <c:v>4.4945344390421793</c:v>
                </c:pt>
                <c:pt idx="649">
                  <c:v>4.5481791324920744</c:v>
                </c:pt>
                <c:pt idx="650">
                  <c:v>4.5151670134459856</c:v>
                </c:pt>
                <c:pt idx="651">
                  <c:v>4.5770647366574027</c:v>
                </c:pt>
                <c:pt idx="652">
                  <c:v>4.6183298854650152</c:v>
                </c:pt>
                <c:pt idx="653">
                  <c:v>4.4573958051153291</c:v>
                </c:pt>
                <c:pt idx="654">
                  <c:v>4.4408897455922842</c:v>
                </c:pt>
                <c:pt idx="655">
                  <c:v>4.5770647366574027</c:v>
                </c:pt>
                <c:pt idx="656">
                  <c:v>4.4821548943998959</c:v>
                </c:pt>
                <c:pt idx="657">
                  <c:v>4.527546558088269</c:v>
                </c:pt>
                <c:pt idx="658">
                  <c:v>4.4986609539229407</c:v>
                </c:pt>
                <c:pt idx="659">
                  <c:v>4.5770647366574027</c:v>
                </c:pt>
                <c:pt idx="660">
                  <c:v>4.4986609539229407</c:v>
                </c:pt>
                <c:pt idx="661">
                  <c:v>4.535799587849791</c:v>
                </c:pt>
                <c:pt idx="662">
                  <c:v>4.5027874688037013</c:v>
                </c:pt>
                <c:pt idx="663">
                  <c:v>4.5151670134459856</c:v>
                </c:pt>
                <c:pt idx="664">
                  <c:v>4.4945344390421793</c:v>
                </c:pt>
                <c:pt idx="665">
                  <c:v>4.4862814092806573</c:v>
                </c:pt>
                <c:pt idx="666">
                  <c:v>4.5192935283267461</c:v>
                </c:pt>
                <c:pt idx="667">
                  <c:v>4.4491427753538062</c:v>
                </c:pt>
                <c:pt idx="668">
                  <c:v>4.5770647366574027</c:v>
                </c:pt>
                <c:pt idx="669">
                  <c:v>4.5069139836844627</c:v>
                </c:pt>
                <c:pt idx="670">
                  <c:v>4.5234200432075076</c:v>
                </c:pt>
                <c:pt idx="671">
                  <c:v>4.4615223199960896</c:v>
                </c:pt>
                <c:pt idx="672">
                  <c:v>4.5605586771343578</c:v>
                </c:pt>
                <c:pt idx="673">
                  <c:v>4.473901864638373</c:v>
                </c:pt>
                <c:pt idx="674">
                  <c:v>4.4986609539229407</c:v>
                </c:pt>
                <c:pt idx="675">
                  <c:v>4.4780283795191345</c:v>
                </c:pt>
                <c:pt idx="676">
                  <c:v>4.4367632307115228</c:v>
                </c:pt>
                <c:pt idx="677">
                  <c:v>4.4573958051153291</c:v>
                </c:pt>
                <c:pt idx="678">
                  <c:v>4.5234200432075076</c:v>
                </c:pt>
                <c:pt idx="679">
                  <c:v>4.4780283795191345</c:v>
                </c:pt>
                <c:pt idx="680">
                  <c:v>4.4904079241614179</c:v>
                </c:pt>
                <c:pt idx="681">
                  <c:v>4.465648834876851</c:v>
                </c:pt>
                <c:pt idx="682">
                  <c:v>4.4780283795191345</c:v>
                </c:pt>
                <c:pt idx="683">
                  <c:v>4.4326367158307614</c:v>
                </c:pt>
                <c:pt idx="684">
                  <c:v>4.473901864638373</c:v>
                </c:pt>
                <c:pt idx="685">
                  <c:v>4.5110404985652242</c:v>
                </c:pt>
                <c:pt idx="686">
                  <c:v>4.4945344390421793</c:v>
                </c:pt>
                <c:pt idx="687">
                  <c:v>4.5316730729690295</c:v>
                </c:pt>
                <c:pt idx="688">
                  <c:v>4.473901864638373</c:v>
                </c:pt>
                <c:pt idx="689">
                  <c:v>4.5192935283267461</c:v>
                </c:pt>
                <c:pt idx="690">
                  <c:v>4.5234200432075076</c:v>
                </c:pt>
                <c:pt idx="691">
                  <c:v>4.4821548943998959</c:v>
                </c:pt>
                <c:pt idx="692">
                  <c:v>4.4780283795191345</c:v>
                </c:pt>
                <c:pt idx="693">
                  <c:v>4.4821548943998959</c:v>
                </c:pt>
                <c:pt idx="694">
                  <c:v>4.4450162604730448</c:v>
                </c:pt>
                <c:pt idx="695">
                  <c:v>4.4243836860692394</c:v>
                </c:pt>
                <c:pt idx="696">
                  <c:v>4.4532692902345676</c:v>
                </c:pt>
                <c:pt idx="697">
                  <c:v>4.4326367158307614</c:v>
                </c:pt>
                <c:pt idx="698">
                  <c:v>4.5481791324920744</c:v>
                </c:pt>
                <c:pt idx="699">
                  <c:v>4.4078776265461945</c:v>
                </c:pt>
                <c:pt idx="700">
                  <c:v>4.4078776265461945</c:v>
                </c:pt>
                <c:pt idx="701">
                  <c:v>4.5316730729690295</c:v>
                </c:pt>
                <c:pt idx="702">
                  <c:v>4.4821548943998959</c:v>
                </c:pt>
                <c:pt idx="703">
                  <c:v>4.4697753497576125</c:v>
                </c:pt>
                <c:pt idx="704">
                  <c:v>4.5688117068958807</c:v>
                </c:pt>
                <c:pt idx="705">
                  <c:v>4.4037511116654331</c:v>
                </c:pt>
                <c:pt idx="706">
                  <c:v>4.4326367158307614</c:v>
                </c:pt>
                <c:pt idx="707">
                  <c:v>4.4573958051153291</c:v>
                </c:pt>
                <c:pt idx="708">
                  <c:v>4.3996245967846725</c:v>
                </c:pt>
                <c:pt idx="709">
                  <c:v>4.4491427753538062</c:v>
                </c:pt>
                <c:pt idx="710">
                  <c:v>4.4862814092806573</c:v>
                </c:pt>
                <c:pt idx="711">
                  <c:v>4.465648834876851</c:v>
                </c:pt>
                <c:pt idx="712">
                  <c:v>4.4986609539229407</c:v>
                </c:pt>
                <c:pt idx="713">
                  <c:v>4.4450162604730448</c:v>
                </c:pt>
                <c:pt idx="714">
                  <c:v>4.4821548943998959</c:v>
                </c:pt>
                <c:pt idx="715">
                  <c:v>4.5069139836844627</c:v>
                </c:pt>
                <c:pt idx="716">
                  <c:v>4.4367632307115228</c:v>
                </c:pt>
                <c:pt idx="717">
                  <c:v>4.4285102009500008</c:v>
                </c:pt>
                <c:pt idx="718">
                  <c:v>4.4450162604730448</c:v>
                </c:pt>
                <c:pt idx="719">
                  <c:v>4.5151670134459856</c:v>
                </c:pt>
                <c:pt idx="720">
                  <c:v>4.4780283795191345</c:v>
                </c:pt>
                <c:pt idx="721">
                  <c:v>4.4532692902345676</c:v>
                </c:pt>
                <c:pt idx="722">
                  <c:v>4.4821548943998959</c:v>
                </c:pt>
                <c:pt idx="723">
                  <c:v>4.4161306563077165</c:v>
                </c:pt>
                <c:pt idx="724">
                  <c:v>4.4862814092806573</c:v>
                </c:pt>
                <c:pt idx="725">
                  <c:v>4.4862814092806573</c:v>
                </c:pt>
                <c:pt idx="726">
                  <c:v>4.3789920223808663</c:v>
                </c:pt>
                <c:pt idx="727">
                  <c:v>4.5440526176113138</c:v>
                </c:pt>
                <c:pt idx="728">
                  <c:v>4.4450162604730448</c:v>
                </c:pt>
                <c:pt idx="729">
                  <c:v>4.5646851920151192</c:v>
                </c:pt>
                <c:pt idx="730">
                  <c:v>4.4697753497576125</c:v>
                </c:pt>
                <c:pt idx="731">
                  <c:v>4.5399261027305524</c:v>
                </c:pt>
                <c:pt idx="732">
                  <c:v>4.4821548943998959</c:v>
                </c:pt>
                <c:pt idx="733">
                  <c:v>4.4780283795191345</c:v>
                </c:pt>
                <c:pt idx="734">
                  <c:v>4.5027874688037013</c:v>
                </c:pt>
                <c:pt idx="735">
                  <c:v>4.465648834876851</c:v>
                </c:pt>
                <c:pt idx="736">
                  <c:v>4.4408897455922842</c:v>
                </c:pt>
                <c:pt idx="737">
                  <c:v>4.4904079241614179</c:v>
                </c:pt>
                <c:pt idx="738">
                  <c:v>4.4078776265461945</c:v>
                </c:pt>
                <c:pt idx="739">
                  <c:v>4.4450162604730448</c:v>
                </c:pt>
                <c:pt idx="740">
                  <c:v>4.4821548943998959</c:v>
                </c:pt>
                <c:pt idx="741">
                  <c:v>4.4532692902345676</c:v>
                </c:pt>
                <c:pt idx="742">
                  <c:v>4.535799587849791</c:v>
                </c:pt>
                <c:pt idx="743">
                  <c:v>4.4367632307115228</c:v>
                </c:pt>
                <c:pt idx="744">
                  <c:v>4.5192935283267461</c:v>
                </c:pt>
                <c:pt idx="745">
                  <c:v>4.4161306563077165</c:v>
                </c:pt>
                <c:pt idx="746">
                  <c:v>4.5110404985652242</c:v>
                </c:pt>
                <c:pt idx="747">
                  <c:v>4.4532692902345676</c:v>
                </c:pt>
                <c:pt idx="748">
                  <c:v>4.5564321622535973</c:v>
                </c:pt>
                <c:pt idx="749">
                  <c:v>4.4904079241614179</c:v>
                </c:pt>
                <c:pt idx="750">
                  <c:v>4.4904079241614179</c:v>
                </c:pt>
                <c:pt idx="751">
                  <c:v>4.4037511116654331</c:v>
                </c:pt>
                <c:pt idx="752">
                  <c:v>4.4367632307115228</c:v>
                </c:pt>
                <c:pt idx="753">
                  <c:v>4.465648834876851</c:v>
                </c:pt>
                <c:pt idx="754">
                  <c:v>4.3872450521423882</c:v>
                </c:pt>
                <c:pt idx="755">
                  <c:v>4.4532692902345676</c:v>
                </c:pt>
                <c:pt idx="756">
                  <c:v>4.4243836860692394</c:v>
                </c:pt>
                <c:pt idx="757">
                  <c:v>4.4532692902345676</c:v>
                </c:pt>
                <c:pt idx="758">
                  <c:v>4.4697753497576125</c:v>
                </c:pt>
                <c:pt idx="759">
                  <c:v>4.4326367158307614</c:v>
                </c:pt>
                <c:pt idx="760">
                  <c:v>4.4904079241614179</c:v>
                </c:pt>
                <c:pt idx="761">
                  <c:v>4.465648834876851</c:v>
                </c:pt>
                <c:pt idx="762">
                  <c:v>4.4285102009500008</c:v>
                </c:pt>
                <c:pt idx="763">
                  <c:v>4.473901864638373</c:v>
                </c:pt>
                <c:pt idx="764">
                  <c:v>4.4615223199960896</c:v>
                </c:pt>
                <c:pt idx="765">
                  <c:v>4.4615223199960896</c:v>
                </c:pt>
                <c:pt idx="766">
                  <c:v>4.465648834876851</c:v>
                </c:pt>
                <c:pt idx="767">
                  <c:v>4.4945344390421793</c:v>
                </c:pt>
                <c:pt idx="768">
                  <c:v>4.4285102009500008</c:v>
                </c:pt>
                <c:pt idx="769">
                  <c:v>4.5316730729690295</c:v>
                </c:pt>
                <c:pt idx="770">
                  <c:v>4.4821548943998959</c:v>
                </c:pt>
                <c:pt idx="771">
                  <c:v>4.4326367158307614</c:v>
                </c:pt>
                <c:pt idx="772">
                  <c:v>4.5027874688037013</c:v>
                </c:pt>
                <c:pt idx="773">
                  <c:v>4.4697753497576125</c:v>
                </c:pt>
                <c:pt idx="774">
                  <c:v>4.4078776265461945</c:v>
                </c:pt>
                <c:pt idx="775">
                  <c:v>4.4491427753538062</c:v>
                </c:pt>
                <c:pt idx="776">
                  <c:v>4.4780283795191345</c:v>
                </c:pt>
                <c:pt idx="777">
                  <c:v>4.4491427753538062</c:v>
                </c:pt>
                <c:pt idx="778">
                  <c:v>4.473901864638373</c:v>
                </c:pt>
                <c:pt idx="779">
                  <c:v>4.4491427753538062</c:v>
                </c:pt>
                <c:pt idx="780">
                  <c:v>4.4945344390421793</c:v>
                </c:pt>
                <c:pt idx="781">
                  <c:v>4.4243836860692394</c:v>
                </c:pt>
                <c:pt idx="782">
                  <c:v>4.4532692902345676</c:v>
                </c:pt>
                <c:pt idx="783">
                  <c:v>4.4367632307115228</c:v>
                </c:pt>
                <c:pt idx="784">
                  <c:v>4.4367632307115228</c:v>
                </c:pt>
                <c:pt idx="785">
                  <c:v>4.4202571711884779</c:v>
                </c:pt>
                <c:pt idx="786">
                  <c:v>4.4078776265461945</c:v>
                </c:pt>
                <c:pt idx="787">
                  <c:v>4.4202571711884779</c:v>
                </c:pt>
                <c:pt idx="788">
                  <c:v>4.473901864638373</c:v>
                </c:pt>
                <c:pt idx="789">
                  <c:v>4.3954980819039111</c:v>
                </c:pt>
                <c:pt idx="790">
                  <c:v>4.3996245967846725</c:v>
                </c:pt>
                <c:pt idx="791">
                  <c:v>4.4491427753538062</c:v>
                </c:pt>
                <c:pt idx="792">
                  <c:v>4.4037511116654331</c:v>
                </c:pt>
                <c:pt idx="793">
                  <c:v>4.3707389926193443</c:v>
                </c:pt>
                <c:pt idx="794">
                  <c:v>4.4202571711884779</c:v>
                </c:pt>
                <c:pt idx="795">
                  <c:v>4.4532692902345676</c:v>
                </c:pt>
                <c:pt idx="796">
                  <c:v>4.3872450521423882</c:v>
                </c:pt>
                <c:pt idx="797">
                  <c:v>4.4532692902345676</c:v>
                </c:pt>
                <c:pt idx="798">
                  <c:v>4.473901864638373</c:v>
                </c:pt>
                <c:pt idx="799">
                  <c:v>4.4285102009500008</c:v>
                </c:pt>
                <c:pt idx="800">
                  <c:v>4.3748655075001048</c:v>
                </c:pt>
                <c:pt idx="801">
                  <c:v>4.473901864638373</c:v>
                </c:pt>
                <c:pt idx="802">
                  <c:v>4.3996245967846725</c:v>
                </c:pt>
                <c:pt idx="803">
                  <c:v>4.465648834876851</c:v>
                </c:pt>
                <c:pt idx="804">
                  <c:v>4.4202571711884779</c:v>
                </c:pt>
                <c:pt idx="805">
                  <c:v>4.4202571711884779</c:v>
                </c:pt>
                <c:pt idx="806">
                  <c:v>4.3954980819039111</c:v>
                </c:pt>
                <c:pt idx="807">
                  <c:v>4.4243836860692394</c:v>
                </c:pt>
                <c:pt idx="808">
                  <c:v>4.4532692902345676</c:v>
                </c:pt>
                <c:pt idx="809">
                  <c:v>4.4326367158307614</c:v>
                </c:pt>
                <c:pt idx="810">
                  <c:v>4.4780283795191345</c:v>
                </c:pt>
                <c:pt idx="811">
                  <c:v>4.4367632307115228</c:v>
                </c:pt>
                <c:pt idx="812">
                  <c:v>4.4573958051153291</c:v>
                </c:pt>
                <c:pt idx="813">
                  <c:v>4.3996245967846725</c:v>
                </c:pt>
                <c:pt idx="814">
                  <c:v>4.3831185372616277</c:v>
                </c:pt>
                <c:pt idx="815">
                  <c:v>4.4491427753538062</c:v>
                </c:pt>
                <c:pt idx="816">
                  <c:v>4.4491427753538062</c:v>
                </c:pt>
                <c:pt idx="817">
                  <c:v>4.4862814092806573</c:v>
                </c:pt>
                <c:pt idx="818">
                  <c:v>4.4862814092806573</c:v>
                </c:pt>
                <c:pt idx="819">
                  <c:v>4.4491427753538062</c:v>
                </c:pt>
                <c:pt idx="820">
                  <c:v>4.4285102009500008</c:v>
                </c:pt>
                <c:pt idx="821">
                  <c:v>4.4821548943998959</c:v>
                </c:pt>
                <c:pt idx="822">
                  <c:v>4.4367632307115228</c:v>
                </c:pt>
                <c:pt idx="823">
                  <c:v>4.3913715670231497</c:v>
                </c:pt>
                <c:pt idx="824">
                  <c:v>4.4986609539229407</c:v>
                </c:pt>
              </c:numCache>
            </c:numRef>
          </c:yVal>
          <c:smooth val="0"/>
        </c:ser>
        <c:ser>
          <c:idx val="16"/>
          <c:order val="3"/>
          <c:tx>
            <c:v>KCl 300°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'[Josh Clay XRD Suite Results.xlsx]1699'!$A$28:$A$852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Results.xlsx]1699'!$AS$28:$AS$852</c:f>
              <c:numCache>
                <c:formatCode>General</c:formatCode>
                <c:ptCount val="825"/>
                <c:pt idx="0">
                  <c:v>12.803742068809992</c:v>
                </c:pt>
                <c:pt idx="1">
                  <c:v>11.703666170143226</c:v>
                </c:pt>
                <c:pt idx="2">
                  <c:v>10.556953637368391</c:v>
                </c:pt>
                <c:pt idx="3">
                  <c:v>9.9095274226916921</c:v>
                </c:pt>
                <c:pt idx="4">
                  <c:v>9.5062577042278136</c:v>
                </c:pt>
                <c:pt idx="5">
                  <c:v>8.9603347520216126</c:v>
                </c:pt>
                <c:pt idx="6">
                  <c:v>8.6091883305020467</c:v>
                </c:pt>
                <c:pt idx="7">
                  <c:v>8.3074218745086696</c:v>
                </c:pt>
                <c:pt idx="8">
                  <c:v>7.6078723628876581</c:v>
                </c:pt>
                <c:pt idx="9">
                  <c:v>7.5283157517621317</c:v>
                </c:pt>
                <c:pt idx="10">
                  <c:v>7.2759292612949427</c:v>
                </c:pt>
                <c:pt idx="11">
                  <c:v>6.996109456646538</c:v>
                </c:pt>
                <c:pt idx="12">
                  <c:v>6.8424828972317275</c:v>
                </c:pt>
                <c:pt idx="13">
                  <c:v>6.3239932592067429</c:v>
                </c:pt>
                <c:pt idx="14">
                  <c:v>6.4117798645866344</c:v>
                </c:pt>
                <c:pt idx="15">
                  <c:v>6.1895700197187846</c:v>
                </c:pt>
                <c:pt idx="16">
                  <c:v>5.8219636096904885</c:v>
                </c:pt>
                <c:pt idx="17">
                  <c:v>5.7012570272931367</c:v>
                </c:pt>
                <c:pt idx="18">
                  <c:v>5.426923885480976</c:v>
                </c:pt>
                <c:pt idx="19">
                  <c:v>5.3034739716655031</c:v>
                </c:pt>
                <c:pt idx="20">
                  <c:v>5.1553340750869356</c:v>
                </c:pt>
                <c:pt idx="21">
                  <c:v>5.0428574869439498</c:v>
                </c:pt>
                <c:pt idx="22">
                  <c:v>4.8096743164036129</c:v>
                </c:pt>
                <c:pt idx="23">
                  <c:v>4.6642777512431675</c:v>
                </c:pt>
                <c:pt idx="24">
                  <c:v>4.7383476995324507</c:v>
                </c:pt>
                <c:pt idx="25">
                  <c:v>4.5792344772813971</c:v>
                </c:pt>
                <c:pt idx="26">
                  <c:v>4.6450744313163161</c:v>
                </c:pt>
                <c:pt idx="27">
                  <c:v>4.5133945232464789</c:v>
                </c:pt>
                <c:pt idx="28">
                  <c:v>4.4118912607759793</c:v>
                </c:pt>
                <c:pt idx="29">
                  <c:v>4.3378213124866951</c:v>
                </c:pt>
                <c:pt idx="30">
                  <c:v>4.4173779236122224</c:v>
                </c:pt>
                <c:pt idx="31">
                  <c:v>4.3405646439048171</c:v>
                </c:pt>
                <c:pt idx="32">
                  <c:v>4.32959131823233</c:v>
                </c:pt>
                <c:pt idx="33">
                  <c:v>4.266494695615533</c:v>
                </c:pt>
                <c:pt idx="34">
                  <c:v>4.2253447243437092</c:v>
                </c:pt>
                <c:pt idx="35">
                  <c:v>4.1787080902356415</c:v>
                </c:pt>
                <c:pt idx="36">
                  <c:v>4.1704780959812773</c:v>
                </c:pt>
                <c:pt idx="37">
                  <c:v>3.9757015652946421</c:v>
                </c:pt>
                <c:pt idx="38">
                  <c:v>3.9839315595490072</c:v>
                </c:pt>
                <c:pt idx="39">
                  <c:v>3.972958233876521</c:v>
                </c:pt>
                <c:pt idx="40">
                  <c:v>4.0168515365664668</c:v>
                </c:pt>
                <c:pt idx="41">
                  <c:v>3.8604816457335347</c:v>
                </c:pt>
                <c:pt idx="42">
                  <c:v>3.9619849082040344</c:v>
                </c:pt>
                <c:pt idx="43">
                  <c:v>3.8632249771516562</c:v>
                </c:pt>
                <c:pt idx="44">
                  <c:v>3.9784448967127641</c:v>
                </c:pt>
                <c:pt idx="45">
                  <c:v>3.7809250346080079</c:v>
                </c:pt>
                <c:pt idx="46">
                  <c:v>3.7699517089355217</c:v>
                </c:pt>
                <c:pt idx="47">
                  <c:v>3.9180916055140886</c:v>
                </c:pt>
                <c:pt idx="48">
                  <c:v>3.6931384292281164</c:v>
                </c:pt>
                <c:pt idx="49">
                  <c:v>3.6602184522106569</c:v>
                </c:pt>
                <c:pt idx="50">
                  <c:v>3.695881760646238</c:v>
                </c:pt>
                <c:pt idx="51">
                  <c:v>3.5696885154126434</c:v>
                </c:pt>
                <c:pt idx="52">
                  <c:v>3.6163251495207112</c:v>
                </c:pt>
                <c:pt idx="53">
                  <c:v>3.5971218295938598</c:v>
                </c:pt>
                <c:pt idx="54">
                  <c:v>3.5834051725032516</c:v>
                </c:pt>
                <c:pt idx="55">
                  <c:v>3.7342884004999406</c:v>
                </c:pt>
                <c:pt idx="56">
                  <c:v>3.6711917778831431</c:v>
                </c:pt>
                <c:pt idx="57">
                  <c:v>3.5861485039213736</c:v>
                </c:pt>
                <c:pt idx="58">
                  <c:v>3.5395118698133059</c:v>
                </c:pt>
                <c:pt idx="59">
                  <c:v>3.5669451839945223</c:v>
                </c:pt>
                <c:pt idx="60">
                  <c:v>3.5011052299596033</c:v>
                </c:pt>
                <c:pt idx="61">
                  <c:v>3.544998532649549</c:v>
                </c:pt>
                <c:pt idx="62">
                  <c:v>3.4517252644334144</c:v>
                </c:pt>
                <c:pt idx="63">
                  <c:v>3.4654419215240222</c:v>
                </c:pt>
                <c:pt idx="64">
                  <c:v>3.544998532649549</c:v>
                </c:pt>
                <c:pt idx="65">
                  <c:v>3.3392486762904281</c:v>
                </c:pt>
                <c:pt idx="66">
                  <c:v>3.3831419789803738</c:v>
                </c:pt>
                <c:pt idx="67">
                  <c:v>3.4599552586877791</c:v>
                </c:pt>
                <c:pt idx="68">
                  <c:v>3.3310186820360634</c:v>
                </c:pt>
                <c:pt idx="69">
                  <c:v>3.4654419215240222</c:v>
                </c:pt>
                <c:pt idx="70">
                  <c:v>3.2980987050186039</c:v>
                </c:pt>
                <c:pt idx="71">
                  <c:v>3.3282753506179419</c:v>
                </c:pt>
                <c:pt idx="72">
                  <c:v>3.2926120421823608</c:v>
                </c:pt>
                <c:pt idx="73">
                  <c:v>3.3282753506179419</c:v>
                </c:pt>
                <c:pt idx="74">
                  <c:v>3.3831419789803738</c:v>
                </c:pt>
                <c:pt idx="75">
                  <c:v>3.4078319617434687</c:v>
                </c:pt>
                <c:pt idx="76">
                  <c:v>3.2926120421823608</c:v>
                </c:pt>
                <c:pt idx="77">
                  <c:v>3.2980987050186039</c:v>
                </c:pt>
                <c:pt idx="78">
                  <c:v>3.2487187394924151</c:v>
                </c:pt>
                <c:pt idx="79">
                  <c:v>3.2624353965830228</c:v>
                </c:pt>
                <c:pt idx="80">
                  <c:v>3.1965954425481042</c:v>
                </c:pt>
                <c:pt idx="81">
                  <c:v>3.333762013454185</c:v>
                </c:pt>
                <c:pt idx="82">
                  <c:v>3.2267720881474422</c:v>
                </c:pt>
                <c:pt idx="83">
                  <c:v>3.2816387165098742</c:v>
                </c:pt>
                <c:pt idx="84">
                  <c:v>3.1664187969487667</c:v>
                </c:pt>
                <c:pt idx="85">
                  <c:v>3.0896055172413615</c:v>
                </c:pt>
                <c:pt idx="86">
                  <c:v>3.2020821053843473</c:v>
                </c:pt>
                <c:pt idx="87">
                  <c:v>3.1307554885131856</c:v>
                </c:pt>
                <c:pt idx="88">
                  <c:v>3.2816387165098742</c:v>
                </c:pt>
                <c:pt idx="89">
                  <c:v>3.2487187394924151</c:v>
                </c:pt>
                <c:pt idx="90">
                  <c:v>3.2569487337467797</c:v>
                </c:pt>
                <c:pt idx="91">
                  <c:v>3.0950921800776046</c:v>
                </c:pt>
                <c:pt idx="92">
                  <c:v>3.0484555459695373</c:v>
                </c:pt>
                <c:pt idx="93">
                  <c:v>3.1444721456037938</c:v>
                </c:pt>
                <c:pt idx="94">
                  <c:v>3.2103120996387124</c:v>
                </c:pt>
                <c:pt idx="95">
                  <c:v>3.1060655057500912</c:v>
                </c:pt>
                <c:pt idx="96">
                  <c:v>3.1444721456037938</c:v>
                </c:pt>
                <c:pt idx="97">
                  <c:v>3.1911087797118611</c:v>
                </c:pt>
                <c:pt idx="98">
                  <c:v>3.1554454712762801</c:v>
                </c:pt>
                <c:pt idx="99">
                  <c:v>3.185622116875618</c:v>
                </c:pt>
                <c:pt idx="100">
                  <c:v>3.2377454138199284</c:v>
                </c:pt>
                <c:pt idx="101">
                  <c:v>3.24048874523805</c:v>
                </c:pt>
                <c:pt idx="102">
                  <c:v>3.2048254368024693</c:v>
                </c:pt>
                <c:pt idx="103">
                  <c:v>3.2898687107642393</c:v>
                </c:pt>
                <c:pt idx="104">
                  <c:v>3.1883654482937396</c:v>
                </c:pt>
                <c:pt idx="105">
                  <c:v>3.1554454712762801</c:v>
                </c:pt>
                <c:pt idx="106">
                  <c:v>3.1746487912031314</c:v>
                </c:pt>
                <c:pt idx="107">
                  <c:v>3.1965954425481042</c:v>
                </c:pt>
                <c:pt idx="108">
                  <c:v>3.1664187969487667</c:v>
                </c:pt>
                <c:pt idx="109">
                  <c:v>3.0868621858232399</c:v>
                </c:pt>
                <c:pt idx="110">
                  <c:v>3.149958808440037</c:v>
                </c:pt>
                <c:pt idx="111">
                  <c:v>3.1334988199313072</c:v>
                </c:pt>
                <c:pt idx="112">
                  <c:v>3.1911087797118611</c:v>
                </c:pt>
                <c:pt idx="113">
                  <c:v>3.213055431056834</c:v>
                </c:pt>
                <c:pt idx="114">
                  <c:v>3.2788953850917526</c:v>
                </c:pt>
                <c:pt idx="115">
                  <c:v>3.2596920651649013</c:v>
                </c:pt>
                <c:pt idx="116">
                  <c:v>3.2322587509836853</c:v>
                </c:pt>
                <c:pt idx="117">
                  <c:v>3.2898687107642393</c:v>
                </c:pt>
                <c:pt idx="118">
                  <c:v>3.361195327635401</c:v>
                </c:pt>
                <c:pt idx="119">
                  <c:v>3.4215486188340765</c:v>
                </c:pt>
                <c:pt idx="120">
                  <c:v>3.2926120421823608</c:v>
                </c:pt>
                <c:pt idx="121">
                  <c:v>3.3145586935273337</c:v>
                </c:pt>
                <c:pt idx="122">
                  <c:v>3.3474786705447932</c:v>
                </c:pt>
                <c:pt idx="123">
                  <c:v>3.3584519962172794</c:v>
                </c:pt>
                <c:pt idx="124">
                  <c:v>3.306328699272969</c:v>
                </c:pt>
                <c:pt idx="125">
                  <c:v>3.3502220019629148</c:v>
                </c:pt>
                <c:pt idx="126">
                  <c:v>3.3447353391266716</c:v>
                </c:pt>
                <c:pt idx="127">
                  <c:v>3.4352652759246847</c:v>
                </c:pt>
                <c:pt idx="128">
                  <c:v>3.5065918927958464</c:v>
                </c:pt>
                <c:pt idx="129">
                  <c:v>3.4517252644334144</c:v>
                </c:pt>
                <c:pt idx="130">
                  <c:v>3.544998532649549</c:v>
                </c:pt>
                <c:pt idx="131">
                  <c:v>3.4956185671233602</c:v>
                </c:pt>
                <c:pt idx="132">
                  <c:v>3.5943784981757383</c:v>
                </c:pt>
                <c:pt idx="133">
                  <c:v>3.5642018525764003</c:v>
                </c:pt>
                <c:pt idx="134">
                  <c:v>3.5779185096670085</c:v>
                </c:pt>
                <c:pt idx="135">
                  <c:v>3.5257952127226977</c:v>
                </c:pt>
                <c:pt idx="136">
                  <c:v>3.7644650460992781</c:v>
                </c:pt>
                <c:pt idx="137">
                  <c:v>3.7425183947543053</c:v>
                </c:pt>
                <c:pt idx="138">
                  <c:v>3.6574751207925353</c:v>
                </c:pt>
                <c:pt idx="139">
                  <c:v>3.6903950978099944</c:v>
                </c:pt>
                <c:pt idx="140">
                  <c:v>3.7205717434093324</c:v>
                </c:pt>
                <c:pt idx="141">
                  <c:v>3.6602184522106569</c:v>
                </c:pt>
                <c:pt idx="142">
                  <c:v>3.6794217721375082</c:v>
                </c:pt>
                <c:pt idx="143">
                  <c:v>3.6849084349737513</c:v>
                </c:pt>
                <c:pt idx="144">
                  <c:v>3.7480050575905484</c:v>
                </c:pt>
                <c:pt idx="145">
                  <c:v>3.7918983602804941</c:v>
                </c:pt>
                <c:pt idx="146">
                  <c:v>3.8687116399878994</c:v>
                </c:pt>
                <c:pt idx="147">
                  <c:v>3.7260584062455755</c:v>
                </c:pt>
                <c:pt idx="148">
                  <c:v>3.7754383717717648</c:v>
                </c:pt>
                <c:pt idx="149">
                  <c:v>3.6547317893744138</c:v>
                </c:pt>
                <c:pt idx="150">
                  <c:v>3.758978383263035</c:v>
                </c:pt>
                <c:pt idx="151">
                  <c:v>3.7946416916986161</c:v>
                </c:pt>
                <c:pt idx="152">
                  <c:v>3.8248183372979536</c:v>
                </c:pt>
                <c:pt idx="153">
                  <c:v>3.8028716859529808</c:v>
                </c:pt>
                <c:pt idx="154">
                  <c:v>3.85225165147917</c:v>
                </c:pt>
                <c:pt idx="155">
                  <c:v>3.9098616112597235</c:v>
                </c:pt>
                <c:pt idx="156">
                  <c:v>3.8906582913328727</c:v>
                </c:pt>
                <c:pt idx="157">
                  <c:v>3.8056150173711023</c:v>
                </c:pt>
                <c:pt idx="158">
                  <c:v>4.0223381994027099</c:v>
                </c:pt>
                <c:pt idx="159">
                  <c:v>3.8577383143154131</c:v>
                </c:pt>
                <c:pt idx="160">
                  <c:v>4.0744614963470207</c:v>
                </c:pt>
                <c:pt idx="161">
                  <c:v>4.1375581189638178</c:v>
                </c:pt>
                <c:pt idx="162">
                  <c:v>4.3487946381591822</c:v>
                </c:pt>
                <c:pt idx="163">
                  <c:v>4.6862244025881399</c:v>
                </c:pt>
                <c:pt idx="164">
                  <c:v>4.9605575444003014</c:v>
                </c:pt>
                <c:pt idx="165">
                  <c:v>5.6107270904951241</c:v>
                </c:pt>
                <c:pt idx="166">
                  <c:v>5.6985136958750156</c:v>
                </c:pt>
                <c:pt idx="167">
                  <c:v>4.8041876535673698</c:v>
                </c:pt>
                <c:pt idx="168">
                  <c:v>4.0854348220195069</c:v>
                </c:pt>
                <c:pt idx="169">
                  <c:v>3.5806618410851301</c:v>
                </c:pt>
                <c:pt idx="170">
                  <c:v>3.5312818755589412</c:v>
                </c:pt>
                <c:pt idx="171">
                  <c:v>3.303585367854847</c:v>
                </c:pt>
                <c:pt idx="172">
                  <c:v>3.2816387165098742</c:v>
                </c:pt>
                <c:pt idx="173">
                  <c:v>3.3365053448723065</c:v>
                </c:pt>
                <c:pt idx="174">
                  <c:v>3.185622116875618</c:v>
                </c:pt>
                <c:pt idx="175">
                  <c:v>3.1773921226212529</c:v>
                </c:pt>
                <c:pt idx="176">
                  <c:v>3.1334988199313072</c:v>
                </c:pt>
                <c:pt idx="177">
                  <c:v>3.0896055172413615</c:v>
                </c:pt>
                <c:pt idx="178">
                  <c:v>3.0347388888789291</c:v>
                </c:pt>
                <c:pt idx="179">
                  <c:v>3.0210222317883213</c:v>
                </c:pt>
                <c:pt idx="180">
                  <c:v>3.0347388888789291</c:v>
                </c:pt>
                <c:pt idx="181">
                  <c:v>3.0100489061158346</c:v>
                </c:pt>
                <c:pt idx="182">
                  <c:v>3.00181891186147</c:v>
                </c:pt>
                <c:pt idx="183">
                  <c:v>2.944208952080916</c:v>
                </c:pt>
                <c:pt idx="184">
                  <c:v>2.9524389463352807</c:v>
                </c:pt>
                <c:pt idx="185">
                  <c:v>2.9058023122272134</c:v>
                </c:pt>
                <c:pt idx="186">
                  <c:v>2.878368998045997</c:v>
                </c:pt>
                <c:pt idx="187">
                  <c:v>2.9030589808090919</c:v>
                </c:pt>
                <c:pt idx="188">
                  <c:v>2.8673956723735108</c:v>
                </c:pt>
                <c:pt idx="189">
                  <c:v>2.9688989348440105</c:v>
                </c:pt>
                <c:pt idx="190">
                  <c:v>2.908545643645335</c:v>
                </c:pt>
                <c:pt idx="191">
                  <c:v>2.7933257240842271</c:v>
                </c:pt>
                <c:pt idx="192">
                  <c:v>2.823502369683565</c:v>
                </c:pt>
                <c:pt idx="193">
                  <c:v>2.8344756953560513</c:v>
                </c:pt>
                <c:pt idx="194">
                  <c:v>2.8948289865547268</c:v>
                </c:pt>
                <c:pt idx="195">
                  <c:v>2.7988123869204706</c:v>
                </c:pt>
                <c:pt idx="196">
                  <c:v>2.878368998045997</c:v>
                </c:pt>
                <c:pt idx="197">
                  <c:v>2.7768657355754973</c:v>
                </c:pt>
                <c:pt idx="198">
                  <c:v>2.8289890325198082</c:v>
                </c:pt>
                <c:pt idx="199">
                  <c:v>2.787839061247984</c:v>
                </c:pt>
                <c:pt idx="200">
                  <c:v>2.7823523984117409</c:v>
                </c:pt>
                <c:pt idx="201">
                  <c:v>2.8756256666278754</c:v>
                </c:pt>
                <c:pt idx="202">
                  <c:v>2.7988123869204706</c:v>
                </c:pt>
                <c:pt idx="203">
                  <c:v>2.7988123869204706</c:v>
                </c:pt>
                <c:pt idx="204">
                  <c:v>2.7466890899761598</c:v>
                </c:pt>
                <c:pt idx="205">
                  <c:v>2.787839061247984</c:v>
                </c:pt>
                <c:pt idx="206">
                  <c:v>2.787839061247984</c:v>
                </c:pt>
                <c:pt idx="207">
                  <c:v>2.8701390037916323</c:v>
                </c:pt>
                <c:pt idx="208">
                  <c:v>2.8152723754291999</c:v>
                </c:pt>
                <c:pt idx="209">
                  <c:v>2.7000524558680925</c:v>
                </c:pt>
                <c:pt idx="210">
                  <c:v>2.7850957298298624</c:v>
                </c:pt>
                <c:pt idx="211">
                  <c:v>2.7521757528124029</c:v>
                </c:pt>
                <c:pt idx="212">
                  <c:v>2.7905823926661055</c:v>
                </c:pt>
                <c:pt idx="213">
                  <c:v>2.8070423811748353</c:v>
                </c:pt>
                <c:pt idx="214">
                  <c:v>2.8042990497567137</c:v>
                </c:pt>
                <c:pt idx="215">
                  <c:v>2.7439457585580382</c:v>
                </c:pt>
                <c:pt idx="216">
                  <c:v>2.850935683864781</c:v>
                </c:pt>
                <c:pt idx="217">
                  <c:v>2.8317323639379297</c:v>
                </c:pt>
                <c:pt idx="218">
                  <c:v>2.7521757528124029</c:v>
                </c:pt>
                <c:pt idx="219">
                  <c:v>2.823502369683565</c:v>
                </c:pt>
                <c:pt idx="220">
                  <c:v>2.8701390037916323</c:v>
                </c:pt>
                <c:pt idx="221">
                  <c:v>2.8481923524466595</c:v>
                </c:pt>
                <c:pt idx="222">
                  <c:v>2.850935683864781</c:v>
                </c:pt>
                <c:pt idx="223">
                  <c:v>2.8262457011016866</c:v>
                </c:pt>
                <c:pt idx="224">
                  <c:v>2.8481923524466595</c:v>
                </c:pt>
                <c:pt idx="225">
                  <c:v>2.8673956723735108</c:v>
                </c:pt>
                <c:pt idx="226">
                  <c:v>2.9277489635721863</c:v>
                </c:pt>
                <c:pt idx="227">
                  <c:v>2.9332356264084294</c:v>
                </c:pt>
                <c:pt idx="228">
                  <c:v>2.9195189693178216</c:v>
                </c:pt>
                <c:pt idx="229">
                  <c:v>2.8756256666278754</c:v>
                </c:pt>
                <c:pt idx="230">
                  <c:v>3.0182789003701993</c:v>
                </c:pt>
                <c:pt idx="231">
                  <c:v>2.9140323064815781</c:v>
                </c:pt>
                <c:pt idx="232">
                  <c:v>3.0594288716420235</c:v>
                </c:pt>
                <c:pt idx="233">
                  <c:v>2.9551822777534023</c:v>
                </c:pt>
                <c:pt idx="234">
                  <c:v>3.0347388888789291</c:v>
                </c:pt>
                <c:pt idx="235">
                  <c:v>3.1307554885131856</c:v>
                </c:pt>
                <c:pt idx="236">
                  <c:v>3.0566855402239019</c:v>
                </c:pt>
                <c:pt idx="237">
                  <c:v>3.2103120996387124</c:v>
                </c:pt>
                <c:pt idx="238">
                  <c:v>3.0484555459695373</c:v>
                </c:pt>
                <c:pt idx="239">
                  <c:v>3.1060655057500912</c:v>
                </c:pt>
                <c:pt idx="240">
                  <c:v>3.2651787280011444</c:v>
                </c:pt>
                <c:pt idx="241">
                  <c:v>3.276152053673631</c:v>
                </c:pt>
                <c:pt idx="242">
                  <c:v>3.3118153621092121</c:v>
                </c:pt>
                <c:pt idx="243">
                  <c:v>3.4599552586877791</c:v>
                </c:pt>
                <c:pt idx="244">
                  <c:v>3.4462386015971713</c:v>
                </c:pt>
                <c:pt idx="245">
                  <c:v>3.5532285269039141</c:v>
                </c:pt>
                <c:pt idx="246">
                  <c:v>3.6986250920643595</c:v>
                </c:pt>
                <c:pt idx="247">
                  <c:v>3.6657051150469</c:v>
                </c:pt>
                <c:pt idx="248">
                  <c:v>3.8769416342422645</c:v>
                </c:pt>
                <c:pt idx="249">
                  <c:v>3.8440216572248049</c:v>
                </c:pt>
                <c:pt idx="250">
                  <c:v>4.0333115250751961</c:v>
                </c:pt>
                <c:pt idx="251">
                  <c:v>4.214371398671223</c:v>
                </c:pt>
                <c:pt idx="252">
                  <c:v>4.2527780385249256</c:v>
                </c:pt>
                <c:pt idx="253">
                  <c:v>4.5710044830270329</c:v>
                </c:pt>
                <c:pt idx="254">
                  <c:v>4.3679979580860326</c:v>
                </c:pt>
                <c:pt idx="255">
                  <c:v>3.8440216572248049</c:v>
                </c:pt>
                <c:pt idx="256">
                  <c:v>3.6355284694475625</c:v>
                </c:pt>
                <c:pt idx="257">
                  <c:v>3.3803986475622523</c:v>
                </c:pt>
                <c:pt idx="258">
                  <c:v>3.1965954425481042</c:v>
                </c:pt>
                <c:pt idx="259">
                  <c:v>3.1115521685863343</c:v>
                </c:pt>
                <c:pt idx="260">
                  <c:v>2.9195189693178216</c:v>
                </c:pt>
                <c:pt idx="261">
                  <c:v>2.9387222892446725</c:v>
                </c:pt>
                <c:pt idx="262">
                  <c:v>2.8728823352097539</c:v>
                </c:pt>
                <c:pt idx="263">
                  <c:v>2.7494324213942813</c:v>
                </c:pt>
                <c:pt idx="264">
                  <c:v>2.6918224616137274</c:v>
                </c:pt>
                <c:pt idx="265">
                  <c:v>2.697309124449971</c:v>
                </c:pt>
                <c:pt idx="266">
                  <c:v>2.6863357987774843</c:v>
                </c:pt>
                <c:pt idx="267">
                  <c:v>2.6479291589237817</c:v>
                </c:pt>
                <c:pt idx="268">
                  <c:v>2.5628858849620118</c:v>
                </c:pt>
                <c:pt idx="269">
                  <c:v>2.6232391761606872</c:v>
                </c:pt>
                <c:pt idx="270">
                  <c:v>2.6122658504882006</c:v>
                </c:pt>
                <c:pt idx="271">
                  <c:v>2.609522519070079</c:v>
                </c:pt>
                <c:pt idx="272">
                  <c:v>2.5820892048888631</c:v>
                </c:pt>
                <c:pt idx="273">
                  <c:v>2.5272225765264307</c:v>
                </c:pt>
                <c:pt idx="274">
                  <c:v>2.5491692278714035</c:v>
                </c:pt>
                <c:pt idx="275">
                  <c:v>2.5601425535438902</c:v>
                </c:pt>
                <c:pt idx="276">
                  <c:v>2.5573992221257686</c:v>
                </c:pt>
                <c:pt idx="277">
                  <c:v>2.5244792451083091</c:v>
                </c:pt>
                <c:pt idx="278">
                  <c:v>2.5080192565995794</c:v>
                </c:pt>
                <c:pt idx="279">
                  <c:v>2.5135059194358229</c:v>
                </c:pt>
                <c:pt idx="280">
                  <c:v>2.5546558907076466</c:v>
                </c:pt>
                <c:pt idx="281">
                  <c:v>2.5052759251814578</c:v>
                </c:pt>
                <c:pt idx="282">
                  <c:v>2.4833292738364849</c:v>
                </c:pt>
                <c:pt idx="283">
                  <c:v>2.4833292738364849</c:v>
                </c:pt>
                <c:pt idx="284">
                  <c:v>2.5272225765264307</c:v>
                </c:pt>
                <c:pt idx="285">
                  <c:v>2.4860726052546065</c:v>
                </c:pt>
                <c:pt idx="286">
                  <c:v>2.4915592680908496</c:v>
                </c:pt>
                <c:pt idx="287">
                  <c:v>2.4394359711465392</c:v>
                </c:pt>
                <c:pt idx="288">
                  <c:v>2.5080192565995794</c:v>
                </c:pt>
                <c:pt idx="289">
                  <c:v>2.4915592680908496</c:v>
                </c:pt>
                <c:pt idx="290">
                  <c:v>2.5107625880177009</c:v>
                </c:pt>
                <c:pt idx="291">
                  <c:v>2.4750992795821203</c:v>
                </c:pt>
                <c:pt idx="292">
                  <c:v>2.4312059768921745</c:v>
                </c:pt>
                <c:pt idx="293">
                  <c:v>2.4970459309270931</c:v>
                </c:pt>
                <c:pt idx="294">
                  <c:v>2.4833292738364849</c:v>
                </c:pt>
                <c:pt idx="295">
                  <c:v>2.4970459309270931</c:v>
                </c:pt>
                <c:pt idx="296">
                  <c:v>2.4449226339827823</c:v>
                </c:pt>
                <c:pt idx="297">
                  <c:v>2.4778426110002418</c:v>
                </c:pt>
                <c:pt idx="298">
                  <c:v>2.3845693427841068</c:v>
                </c:pt>
                <c:pt idx="299">
                  <c:v>2.4668692853277552</c:v>
                </c:pt>
                <c:pt idx="300">
                  <c:v>2.453152628237147</c:v>
                </c:pt>
                <c:pt idx="301">
                  <c:v>2.4778426110002418</c:v>
                </c:pt>
                <c:pt idx="302">
                  <c:v>2.4312059768921745</c:v>
                </c:pt>
                <c:pt idx="303">
                  <c:v>2.4421793025646608</c:v>
                </c:pt>
                <c:pt idx="304">
                  <c:v>2.4202326512196879</c:v>
                </c:pt>
                <c:pt idx="305">
                  <c:v>2.3790826799478637</c:v>
                </c:pt>
                <c:pt idx="306">
                  <c:v>2.4476659654009039</c:v>
                </c:pt>
                <c:pt idx="307">
                  <c:v>2.4504092968190254</c:v>
                </c:pt>
                <c:pt idx="308">
                  <c:v>2.398285999874715</c:v>
                </c:pt>
                <c:pt idx="309">
                  <c:v>2.4229759826378094</c:v>
                </c:pt>
                <c:pt idx="310">
                  <c:v>2.398285999874715</c:v>
                </c:pt>
                <c:pt idx="311">
                  <c:v>2.4476659654009039</c:v>
                </c:pt>
                <c:pt idx="312">
                  <c:v>2.4092593255472012</c:v>
                </c:pt>
                <c:pt idx="313">
                  <c:v>2.4394359711465392</c:v>
                </c:pt>
                <c:pt idx="314">
                  <c:v>2.4504092968190254</c:v>
                </c:pt>
                <c:pt idx="315">
                  <c:v>2.4449226339827823</c:v>
                </c:pt>
                <c:pt idx="316">
                  <c:v>2.4476659654009039</c:v>
                </c:pt>
                <c:pt idx="317">
                  <c:v>2.3681093542753771</c:v>
                </c:pt>
                <c:pt idx="318">
                  <c:v>2.4476659654009039</c:v>
                </c:pt>
                <c:pt idx="319">
                  <c:v>2.3900560056203499</c:v>
                </c:pt>
                <c:pt idx="320">
                  <c:v>2.4284626454740526</c:v>
                </c:pt>
                <c:pt idx="321">
                  <c:v>2.4284626454740526</c:v>
                </c:pt>
                <c:pt idx="322">
                  <c:v>2.398285999874715</c:v>
                </c:pt>
                <c:pt idx="323">
                  <c:v>2.4229759826378094</c:v>
                </c:pt>
                <c:pt idx="324">
                  <c:v>2.4366926397284177</c:v>
                </c:pt>
                <c:pt idx="325">
                  <c:v>2.4449226339827823</c:v>
                </c:pt>
                <c:pt idx="326">
                  <c:v>2.4147459883834443</c:v>
                </c:pt>
                <c:pt idx="327">
                  <c:v>2.425719314055931</c:v>
                </c:pt>
                <c:pt idx="328">
                  <c:v>2.4613826224915121</c:v>
                </c:pt>
                <c:pt idx="329">
                  <c:v>2.4229759826378094</c:v>
                </c:pt>
                <c:pt idx="330">
                  <c:v>2.4284626454740526</c:v>
                </c:pt>
                <c:pt idx="331">
                  <c:v>2.4394359711465392</c:v>
                </c:pt>
                <c:pt idx="332">
                  <c:v>2.4037726627109581</c:v>
                </c:pt>
                <c:pt idx="333">
                  <c:v>2.4449226339827823</c:v>
                </c:pt>
                <c:pt idx="334">
                  <c:v>2.4229759826378094</c:v>
                </c:pt>
                <c:pt idx="335">
                  <c:v>2.4202326512196879</c:v>
                </c:pt>
                <c:pt idx="336">
                  <c:v>2.4174893198015663</c:v>
                </c:pt>
                <c:pt idx="337">
                  <c:v>2.3955426684565935</c:v>
                </c:pt>
                <c:pt idx="338">
                  <c:v>2.4394359711465392</c:v>
                </c:pt>
                <c:pt idx="339">
                  <c:v>2.398285999874715</c:v>
                </c:pt>
                <c:pt idx="340">
                  <c:v>2.4586392910733905</c:v>
                </c:pt>
                <c:pt idx="341">
                  <c:v>2.4312059768921745</c:v>
                </c:pt>
                <c:pt idx="342">
                  <c:v>2.4421793025646608</c:v>
                </c:pt>
                <c:pt idx="343">
                  <c:v>2.4449226339827823</c:v>
                </c:pt>
                <c:pt idx="344">
                  <c:v>2.4366926397284177</c:v>
                </c:pt>
                <c:pt idx="345">
                  <c:v>2.3818260113659853</c:v>
                </c:pt>
                <c:pt idx="346">
                  <c:v>2.4174893198015663</c:v>
                </c:pt>
                <c:pt idx="347">
                  <c:v>2.425719314055931</c:v>
                </c:pt>
                <c:pt idx="348">
                  <c:v>2.3955426684565935</c:v>
                </c:pt>
                <c:pt idx="349">
                  <c:v>2.4668692853277552</c:v>
                </c:pt>
                <c:pt idx="350">
                  <c:v>2.4202326512196879</c:v>
                </c:pt>
                <c:pt idx="351">
                  <c:v>2.4312059768921745</c:v>
                </c:pt>
                <c:pt idx="352">
                  <c:v>2.4147459883834443</c:v>
                </c:pt>
                <c:pt idx="353">
                  <c:v>2.4504092968190254</c:v>
                </c:pt>
                <c:pt idx="354">
                  <c:v>2.4284626454740526</c:v>
                </c:pt>
                <c:pt idx="355">
                  <c:v>2.4421793025646608</c:v>
                </c:pt>
                <c:pt idx="356">
                  <c:v>2.455895959655269</c:v>
                </c:pt>
                <c:pt idx="357">
                  <c:v>2.4312059768921745</c:v>
                </c:pt>
                <c:pt idx="358">
                  <c:v>2.4037726627109581</c:v>
                </c:pt>
                <c:pt idx="359">
                  <c:v>2.4010293312928366</c:v>
                </c:pt>
                <c:pt idx="360">
                  <c:v>2.398285999874715</c:v>
                </c:pt>
                <c:pt idx="361">
                  <c:v>2.4366926397284177</c:v>
                </c:pt>
                <c:pt idx="362">
                  <c:v>2.4312059768921745</c:v>
                </c:pt>
                <c:pt idx="363">
                  <c:v>2.4696126167458767</c:v>
                </c:pt>
                <c:pt idx="364">
                  <c:v>2.4641259539096336</c:v>
                </c:pt>
                <c:pt idx="365">
                  <c:v>2.4394359711465392</c:v>
                </c:pt>
                <c:pt idx="366">
                  <c:v>2.3790826799478637</c:v>
                </c:pt>
                <c:pt idx="367">
                  <c:v>2.4312059768921745</c:v>
                </c:pt>
                <c:pt idx="368">
                  <c:v>2.4833292738364849</c:v>
                </c:pt>
                <c:pt idx="369">
                  <c:v>2.4312059768921745</c:v>
                </c:pt>
                <c:pt idx="370">
                  <c:v>2.4449226339827823</c:v>
                </c:pt>
                <c:pt idx="371">
                  <c:v>2.4696126167458767</c:v>
                </c:pt>
                <c:pt idx="372">
                  <c:v>2.4860726052546065</c:v>
                </c:pt>
                <c:pt idx="373">
                  <c:v>2.4394359711465392</c:v>
                </c:pt>
                <c:pt idx="374">
                  <c:v>2.4339493083102957</c:v>
                </c:pt>
                <c:pt idx="375">
                  <c:v>2.4723559481639983</c:v>
                </c:pt>
                <c:pt idx="376">
                  <c:v>2.5052759251814578</c:v>
                </c:pt>
                <c:pt idx="377">
                  <c:v>2.5135059194358229</c:v>
                </c:pt>
                <c:pt idx="378">
                  <c:v>2.4833292738364849</c:v>
                </c:pt>
                <c:pt idx="379">
                  <c:v>2.488815936672728</c:v>
                </c:pt>
                <c:pt idx="380">
                  <c:v>2.4997892623452147</c:v>
                </c:pt>
                <c:pt idx="381">
                  <c:v>2.5272225765264307</c:v>
                </c:pt>
                <c:pt idx="382">
                  <c:v>2.5683725477982549</c:v>
                </c:pt>
                <c:pt idx="383">
                  <c:v>2.5958058619794713</c:v>
                </c:pt>
                <c:pt idx="384">
                  <c:v>2.6479291589237817</c:v>
                </c:pt>
                <c:pt idx="385">
                  <c:v>2.6451858275056601</c:v>
                </c:pt>
                <c:pt idx="386">
                  <c:v>2.7850957298298624</c:v>
                </c:pt>
                <c:pt idx="387">
                  <c:v>2.9112889750634565</c:v>
                </c:pt>
                <c:pt idx="388">
                  <c:v>3.1719054597850098</c:v>
                </c:pt>
                <c:pt idx="389">
                  <c:v>3.1609321341125232</c:v>
                </c:pt>
                <c:pt idx="390">
                  <c:v>2.9332356264084294</c:v>
                </c:pt>
                <c:pt idx="391">
                  <c:v>2.7055391187043356</c:v>
                </c:pt>
                <c:pt idx="392">
                  <c:v>2.6781058045231196</c:v>
                </c:pt>
                <c:pt idx="393">
                  <c:v>2.6287258389969304</c:v>
                </c:pt>
                <c:pt idx="394">
                  <c:v>2.5491692278714035</c:v>
                </c:pt>
                <c:pt idx="395">
                  <c:v>2.5327092393626738</c:v>
                </c:pt>
                <c:pt idx="396">
                  <c:v>2.4860726052546065</c:v>
                </c:pt>
                <c:pt idx="397">
                  <c:v>2.5381959021989173</c:v>
                </c:pt>
                <c:pt idx="398">
                  <c:v>2.546425896453282</c:v>
                </c:pt>
                <c:pt idx="399">
                  <c:v>2.4833292738364849</c:v>
                </c:pt>
                <c:pt idx="400">
                  <c:v>2.5519125592895251</c:v>
                </c:pt>
                <c:pt idx="401">
                  <c:v>2.488815936672728</c:v>
                </c:pt>
                <c:pt idx="402">
                  <c:v>2.5107625880177009</c:v>
                </c:pt>
                <c:pt idx="403">
                  <c:v>2.5135059194358229</c:v>
                </c:pt>
                <c:pt idx="404">
                  <c:v>2.5135059194358229</c:v>
                </c:pt>
                <c:pt idx="405">
                  <c:v>2.5107625880177009</c:v>
                </c:pt>
                <c:pt idx="406">
                  <c:v>2.4805859424183634</c:v>
                </c:pt>
                <c:pt idx="407">
                  <c:v>2.5052759251814578</c:v>
                </c:pt>
                <c:pt idx="408">
                  <c:v>2.4997892623452147</c:v>
                </c:pt>
                <c:pt idx="409">
                  <c:v>2.4915592680908496</c:v>
                </c:pt>
                <c:pt idx="410">
                  <c:v>2.4750992795821203</c:v>
                </c:pt>
                <c:pt idx="411">
                  <c:v>2.5436825650351604</c:v>
                </c:pt>
                <c:pt idx="412">
                  <c:v>2.4750992795821203</c:v>
                </c:pt>
                <c:pt idx="413">
                  <c:v>2.5135059194358229</c:v>
                </c:pt>
                <c:pt idx="414">
                  <c:v>2.5162492508539445</c:v>
                </c:pt>
                <c:pt idx="415">
                  <c:v>2.4833292738364849</c:v>
                </c:pt>
                <c:pt idx="416">
                  <c:v>2.4997892623452147</c:v>
                </c:pt>
                <c:pt idx="417">
                  <c:v>2.4339493083102957</c:v>
                </c:pt>
                <c:pt idx="418">
                  <c:v>2.453152628237147</c:v>
                </c:pt>
                <c:pt idx="419">
                  <c:v>2.4805859424183634</c:v>
                </c:pt>
                <c:pt idx="420">
                  <c:v>2.4394359711465392</c:v>
                </c:pt>
                <c:pt idx="421">
                  <c:v>2.4641259539096336</c:v>
                </c:pt>
                <c:pt idx="422">
                  <c:v>2.4120026569653232</c:v>
                </c:pt>
                <c:pt idx="423">
                  <c:v>2.453152628237147</c:v>
                </c:pt>
                <c:pt idx="424">
                  <c:v>2.4366926397284177</c:v>
                </c:pt>
                <c:pt idx="425">
                  <c:v>2.4202326512196879</c:v>
                </c:pt>
                <c:pt idx="426">
                  <c:v>2.4696126167458767</c:v>
                </c:pt>
                <c:pt idx="427">
                  <c:v>2.4723559481639983</c:v>
                </c:pt>
                <c:pt idx="428">
                  <c:v>2.4449226339827823</c:v>
                </c:pt>
                <c:pt idx="429">
                  <c:v>2.4641259539096336</c:v>
                </c:pt>
                <c:pt idx="430">
                  <c:v>2.453152628237147</c:v>
                </c:pt>
                <c:pt idx="431">
                  <c:v>2.488815936672728</c:v>
                </c:pt>
                <c:pt idx="432">
                  <c:v>2.4504092968190254</c:v>
                </c:pt>
                <c:pt idx="433">
                  <c:v>2.5244792451083091</c:v>
                </c:pt>
                <c:pt idx="434">
                  <c:v>2.5107625880177009</c:v>
                </c:pt>
                <c:pt idx="435">
                  <c:v>2.5052759251814578</c:v>
                </c:pt>
                <c:pt idx="436">
                  <c:v>2.5327092393626738</c:v>
                </c:pt>
                <c:pt idx="437">
                  <c:v>2.573859210634498</c:v>
                </c:pt>
                <c:pt idx="438">
                  <c:v>2.5135059194358229</c:v>
                </c:pt>
                <c:pt idx="439">
                  <c:v>2.5327092393626738</c:v>
                </c:pt>
                <c:pt idx="440">
                  <c:v>2.5299659079445522</c:v>
                </c:pt>
                <c:pt idx="441">
                  <c:v>2.5381959021989173</c:v>
                </c:pt>
                <c:pt idx="442">
                  <c:v>2.6506724903419032</c:v>
                </c:pt>
                <c:pt idx="443">
                  <c:v>2.609522519070079</c:v>
                </c:pt>
                <c:pt idx="444">
                  <c:v>2.5793458734707415</c:v>
                </c:pt>
                <c:pt idx="445">
                  <c:v>2.6342125018331735</c:v>
                </c:pt>
                <c:pt idx="446">
                  <c:v>2.6040358562338359</c:v>
                </c:pt>
                <c:pt idx="447">
                  <c:v>2.5656292163801333</c:v>
                </c:pt>
                <c:pt idx="448">
                  <c:v>2.5903191991432277</c:v>
                </c:pt>
                <c:pt idx="449">
                  <c:v>2.5875758677251062</c:v>
                </c:pt>
                <c:pt idx="450">
                  <c:v>2.488815936672728</c:v>
                </c:pt>
                <c:pt idx="451">
                  <c:v>2.5683725477982549</c:v>
                </c:pt>
                <c:pt idx="452">
                  <c:v>2.5601425535438902</c:v>
                </c:pt>
                <c:pt idx="453">
                  <c:v>2.5135059194358229</c:v>
                </c:pt>
                <c:pt idx="454">
                  <c:v>2.5848325363069846</c:v>
                </c:pt>
                <c:pt idx="455">
                  <c:v>2.5135059194358229</c:v>
                </c:pt>
                <c:pt idx="456">
                  <c:v>2.6040358562338359</c:v>
                </c:pt>
                <c:pt idx="457">
                  <c:v>2.5299659079445522</c:v>
                </c:pt>
                <c:pt idx="458">
                  <c:v>2.4997892623452147</c:v>
                </c:pt>
                <c:pt idx="459">
                  <c:v>2.4997892623452147</c:v>
                </c:pt>
                <c:pt idx="460">
                  <c:v>2.5244792451083091</c:v>
                </c:pt>
                <c:pt idx="461">
                  <c:v>2.5381959021989173</c:v>
                </c:pt>
                <c:pt idx="462">
                  <c:v>2.5903191991432277</c:v>
                </c:pt>
                <c:pt idx="463">
                  <c:v>2.5683725477982549</c:v>
                </c:pt>
                <c:pt idx="464">
                  <c:v>2.5985491933975928</c:v>
                </c:pt>
                <c:pt idx="465">
                  <c:v>2.7247424386311869</c:v>
                </c:pt>
                <c:pt idx="466">
                  <c:v>2.7384590957217947</c:v>
                </c:pt>
                <c:pt idx="467">
                  <c:v>2.7192557757949438</c:v>
                </c:pt>
                <c:pt idx="468">
                  <c:v>2.6150091819063226</c:v>
                </c:pt>
                <c:pt idx="469">
                  <c:v>2.6122658504882006</c:v>
                </c:pt>
                <c:pt idx="470">
                  <c:v>2.5656292163801333</c:v>
                </c:pt>
                <c:pt idx="471">
                  <c:v>2.5519125592895251</c:v>
                </c:pt>
                <c:pt idx="472">
                  <c:v>2.5381959021989173</c:v>
                </c:pt>
                <c:pt idx="473">
                  <c:v>2.5820892048888631</c:v>
                </c:pt>
                <c:pt idx="474">
                  <c:v>2.5354525707807953</c:v>
                </c:pt>
                <c:pt idx="475">
                  <c:v>2.5519125592895251</c:v>
                </c:pt>
                <c:pt idx="476">
                  <c:v>2.5546558907076466</c:v>
                </c:pt>
                <c:pt idx="477">
                  <c:v>2.5052759251814578</c:v>
                </c:pt>
                <c:pt idx="478">
                  <c:v>2.5052759251814578</c:v>
                </c:pt>
                <c:pt idx="479">
                  <c:v>2.5683725477982549</c:v>
                </c:pt>
                <c:pt idx="480">
                  <c:v>2.5327092393626738</c:v>
                </c:pt>
                <c:pt idx="481">
                  <c:v>2.5546558907076466</c:v>
                </c:pt>
                <c:pt idx="482">
                  <c:v>2.4943025995089716</c:v>
                </c:pt>
                <c:pt idx="483">
                  <c:v>2.5244792451083091</c:v>
                </c:pt>
                <c:pt idx="484">
                  <c:v>2.5244792451083091</c:v>
                </c:pt>
                <c:pt idx="485">
                  <c:v>2.5162492508539445</c:v>
                </c:pt>
                <c:pt idx="486">
                  <c:v>2.5656292163801333</c:v>
                </c:pt>
                <c:pt idx="487">
                  <c:v>2.573859210634498</c:v>
                </c:pt>
                <c:pt idx="488">
                  <c:v>2.5107625880177009</c:v>
                </c:pt>
                <c:pt idx="489">
                  <c:v>2.5272225765264307</c:v>
                </c:pt>
                <c:pt idx="490">
                  <c:v>2.5491692278714035</c:v>
                </c:pt>
                <c:pt idx="491">
                  <c:v>2.5436825650351604</c:v>
                </c:pt>
                <c:pt idx="492">
                  <c:v>2.4997892623452147</c:v>
                </c:pt>
                <c:pt idx="493">
                  <c:v>2.6150091819063226</c:v>
                </c:pt>
                <c:pt idx="494">
                  <c:v>2.5903191991432277</c:v>
                </c:pt>
                <c:pt idx="495">
                  <c:v>2.5903191991432277</c:v>
                </c:pt>
                <c:pt idx="496">
                  <c:v>2.5985491933975928</c:v>
                </c:pt>
                <c:pt idx="497">
                  <c:v>2.5354525707807953</c:v>
                </c:pt>
                <c:pt idx="498">
                  <c:v>2.5601425535438902</c:v>
                </c:pt>
                <c:pt idx="499">
                  <c:v>2.5299659079445522</c:v>
                </c:pt>
                <c:pt idx="500">
                  <c:v>2.4997892623452147</c:v>
                </c:pt>
                <c:pt idx="501">
                  <c:v>2.4641259539096336</c:v>
                </c:pt>
                <c:pt idx="502">
                  <c:v>2.573859210634498</c:v>
                </c:pt>
                <c:pt idx="503">
                  <c:v>2.6012925248157144</c:v>
                </c:pt>
                <c:pt idx="504">
                  <c:v>2.5299659079445522</c:v>
                </c:pt>
                <c:pt idx="505">
                  <c:v>2.5107625880177009</c:v>
                </c:pt>
                <c:pt idx="506">
                  <c:v>2.5354525707807953</c:v>
                </c:pt>
                <c:pt idx="507">
                  <c:v>2.5711158792163764</c:v>
                </c:pt>
                <c:pt idx="508">
                  <c:v>2.5903191991432277</c:v>
                </c:pt>
                <c:pt idx="509">
                  <c:v>2.546425896453282</c:v>
                </c:pt>
                <c:pt idx="510">
                  <c:v>2.5025325937633363</c:v>
                </c:pt>
                <c:pt idx="511">
                  <c:v>2.5052759251814578</c:v>
                </c:pt>
                <c:pt idx="512">
                  <c:v>2.5628858849620118</c:v>
                </c:pt>
                <c:pt idx="513">
                  <c:v>2.5272225765264307</c:v>
                </c:pt>
                <c:pt idx="514">
                  <c:v>2.5052759251814578</c:v>
                </c:pt>
                <c:pt idx="515">
                  <c:v>2.5299659079445522</c:v>
                </c:pt>
                <c:pt idx="516">
                  <c:v>2.5683725477982549</c:v>
                </c:pt>
                <c:pt idx="517">
                  <c:v>2.5656292163801333</c:v>
                </c:pt>
                <c:pt idx="518">
                  <c:v>2.5217359136901876</c:v>
                </c:pt>
                <c:pt idx="519">
                  <c:v>2.57660254205262</c:v>
                </c:pt>
                <c:pt idx="520">
                  <c:v>2.5683725477982549</c:v>
                </c:pt>
                <c:pt idx="521">
                  <c:v>2.5683725477982549</c:v>
                </c:pt>
                <c:pt idx="522">
                  <c:v>2.5546558907076466</c:v>
                </c:pt>
                <c:pt idx="523">
                  <c:v>2.5519125592895251</c:v>
                </c:pt>
                <c:pt idx="524">
                  <c:v>2.573859210634498</c:v>
                </c:pt>
                <c:pt idx="525">
                  <c:v>2.5875758677251062</c:v>
                </c:pt>
                <c:pt idx="526">
                  <c:v>2.6314691704150519</c:v>
                </c:pt>
                <c:pt idx="527">
                  <c:v>2.5711158792163764</c:v>
                </c:pt>
                <c:pt idx="528">
                  <c:v>2.6204958447425657</c:v>
                </c:pt>
                <c:pt idx="529">
                  <c:v>2.5573992221257686</c:v>
                </c:pt>
                <c:pt idx="530">
                  <c:v>2.5793458734707415</c:v>
                </c:pt>
                <c:pt idx="531">
                  <c:v>2.7027957872862141</c:v>
                </c:pt>
                <c:pt idx="532">
                  <c:v>2.6835924673593627</c:v>
                </c:pt>
                <c:pt idx="533">
                  <c:v>2.636955833251295</c:v>
                </c:pt>
                <c:pt idx="534">
                  <c:v>2.6314691704150519</c:v>
                </c:pt>
                <c:pt idx="535">
                  <c:v>2.6726191416868761</c:v>
                </c:pt>
                <c:pt idx="536">
                  <c:v>2.6506724903419032</c:v>
                </c:pt>
                <c:pt idx="537">
                  <c:v>2.6287258389969304</c:v>
                </c:pt>
                <c:pt idx="538">
                  <c:v>2.6287258389969304</c:v>
                </c:pt>
                <c:pt idx="539">
                  <c:v>2.6451858275056601</c:v>
                </c:pt>
                <c:pt idx="540">
                  <c:v>2.6424424960875386</c:v>
                </c:pt>
                <c:pt idx="541">
                  <c:v>2.5793458734707415</c:v>
                </c:pt>
                <c:pt idx="542">
                  <c:v>2.5958058619794713</c:v>
                </c:pt>
                <c:pt idx="543">
                  <c:v>2.7055391187043356</c:v>
                </c:pt>
                <c:pt idx="544">
                  <c:v>2.694565793031849</c:v>
                </c:pt>
                <c:pt idx="545">
                  <c:v>2.7082824501224572</c:v>
                </c:pt>
                <c:pt idx="546">
                  <c:v>2.7247424386311869</c:v>
                </c:pt>
                <c:pt idx="547">
                  <c:v>2.6534158217600248</c:v>
                </c:pt>
                <c:pt idx="548">
                  <c:v>2.7247424386311869</c:v>
                </c:pt>
                <c:pt idx="549">
                  <c:v>2.7631490784848896</c:v>
                </c:pt>
                <c:pt idx="550">
                  <c:v>2.8015557183385922</c:v>
                </c:pt>
                <c:pt idx="551">
                  <c:v>2.7741224041573758</c:v>
                </c:pt>
                <c:pt idx="552">
                  <c:v>2.760405747066768</c:v>
                </c:pt>
                <c:pt idx="553">
                  <c:v>2.7741224041573758</c:v>
                </c:pt>
                <c:pt idx="554">
                  <c:v>2.7988123869204706</c:v>
                </c:pt>
                <c:pt idx="555">
                  <c:v>2.9030589808090919</c:v>
                </c:pt>
                <c:pt idx="556">
                  <c:v>2.8399623581922948</c:v>
                </c:pt>
                <c:pt idx="557">
                  <c:v>2.9250056321540647</c:v>
                </c:pt>
                <c:pt idx="558">
                  <c:v>2.9167756378996996</c:v>
                </c:pt>
                <c:pt idx="559">
                  <c:v>3.1033221743319697</c:v>
                </c:pt>
                <c:pt idx="560">
                  <c:v>3.1444721456037938</c:v>
                </c:pt>
                <c:pt idx="561">
                  <c:v>3.1444721456037938</c:v>
                </c:pt>
                <c:pt idx="562">
                  <c:v>3.2816387165098742</c:v>
                </c:pt>
                <c:pt idx="563">
                  <c:v>3.4626985901059006</c:v>
                </c:pt>
                <c:pt idx="564">
                  <c:v>3.4764152471965089</c:v>
                </c:pt>
                <c:pt idx="565">
                  <c:v>3.7480050575905484</c:v>
                </c:pt>
                <c:pt idx="566">
                  <c:v>4.0223381994027099</c:v>
                </c:pt>
                <c:pt idx="567">
                  <c:v>4.0223381994027099</c:v>
                </c:pt>
                <c:pt idx="568">
                  <c:v>3.7836683660261294</c:v>
                </c:pt>
                <c:pt idx="569">
                  <c:v>3.7425183947543053</c:v>
                </c:pt>
                <c:pt idx="570">
                  <c:v>3.5093352242139684</c:v>
                </c:pt>
                <c:pt idx="571">
                  <c:v>3.3913719732347389</c:v>
                </c:pt>
                <c:pt idx="572">
                  <c:v>3.3118153621092121</c:v>
                </c:pt>
                <c:pt idx="573">
                  <c:v>3.2350020824018069</c:v>
                </c:pt>
                <c:pt idx="574">
                  <c:v>3.1773921226212529</c:v>
                </c:pt>
                <c:pt idx="575">
                  <c:v>3.1664187969487667</c:v>
                </c:pt>
                <c:pt idx="576">
                  <c:v>3.0950921800776046</c:v>
                </c:pt>
                <c:pt idx="577">
                  <c:v>3.0758888601507532</c:v>
                </c:pt>
                <c:pt idx="578">
                  <c:v>3.0566855402239019</c:v>
                </c:pt>
                <c:pt idx="579">
                  <c:v>2.9908455861889833</c:v>
                </c:pt>
                <c:pt idx="580">
                  <c:v>2.9387222892446725</c:v>
                </c:pt>
                <c:pt idx="581">
                  <c:v>2.9304922949903078</c:v>
                </c:pt>
                <c:pt idx="582">
                  <c:v>2.9524389463352807</c:v>
                </c:pt>
                <c:pt idx="583">
                  <c:v>2.9387222892446725</c:v>
                </c:pt>
                <c:pt idx="584">
                  <c:v>2.9277489635721863</c:v>
                </c:pt>
                <c:pt idx="585">
                  <c:v>2.944208952080916</c:v>
                </c:pt>
                <c:pt idx="586">
                  <c:v>2.971642266262132</c:v>
                </c:pt>
                <c:pt idx="587">
                  <c:v>2.9826155919346187</c:v>
                </c:pt>
                <c:pt idx="588">
                  <c:v>2.8646523409553892</c:v>
                </c:pt>
                <c:pt idx="589">
                  <c:v>2.8646523409553892</c:v>
                </c:pt>
                <c:pt idx="590">
                  <c:v>2.9634122720077674</c:v>
                </c:pt>
                <c:pt idx="591">
                  <c:v>2.8372190267741728</c:v>
                </c:pt>
                <c:pt idx="592">
                  <c:v>2.9030589808090919</c:v>
                </c:pt>
                <c:pt idx="593">
                  <c:v>2.8893423237184837</c:v>
                </c:pt>
                <c:pt idx="594">
                  <c:v>2.9908455861889833</c:v>
                </c:pt>
                <c:pt idx="595">
                  <c:v>2.9250056321540647</c:v>
                </c:pt>
                <c:pt idx="596">
                  <c:v>2.9304922949903078</c:v>
                </c:pt>
                <c:pt idx="597">
                  <c:v>2.9167756378996996</c:v>
                </c:pt>
                <c:pt idx="598">
                  <c:v>2.9579256091715238</c:v>
                </c:pt>
                <c:pt idx="599">
                  <c:v>2.9387222892446725</c:v>
                </c:pt>
                <c:pt idx="600">
                  <c:v>3.0210222317883213</c:v>
                </c:pt>
                <c:pt idx="601">
                  <c:v>3.092348848659483</c:v>
                </c:pt>
                <c:pt idx="602">
                  <c:v>3.0402255517151722</c:v>
                </c:pt>
                <c:pt idx="603">
                  <c:v>3.0978355114957261</c:v>
                </c:pt>
                <c:pt idx="604">
                  <c:v>3.1938521111299827</c:v>
                </c:pt>
                <c:pt idx="605">
                  <c:v>3.2679220594192664</c:v>
                </c:pt>
                <c:pt idx="606">
                  <c:v>3.3447353391266716</c:v>
                </c:pt>
                <c:pt idx="607">
                  <c:v>3.7150850805730893</c:v>
                </c:pt>
                <c:pt idx="608">
                  <c:v>3.8056150173711023</c:v>
                </c:pt>
                <c:pt idx="609">
                  <c:v>4.1018948105282362</c:v>
                </c:pt>
                <c:pt idx="610">
                  <c:v>4.3652546266679115</c:v>
                </c:pt>
                <c:pt idx="611">
                  <c:v>4.3789712837585197</c:v>
                </c:pt>
                <c:pt idx="612">
                  <c:v>4.5408278374276954</c:v>
                </c:pt>
                <c:pt idx="613">
                  <c:v>4.6313577742257079</c:v>
                </c:pt>
                <c:pt idx="614">
                  <c:v>4.9742742014909096</c:v>
                </c:pt>
                <c:pt idx="615">
                  <c:v>4.5518011631001816</c:v>
                </c:pt>
                <c:pt idx="616">
                  <c:v>4.2418047128524385</c:v>
                </c:pt>
                <c:pt idx="617">
                  <c:v>3.5998651610119814</c:v>
                </c:pt>
                <c:pt idx="618">
                  <c:v>3.3776553161441307</c:v>
                </c:pt>
                <c:pt idx="619">
                  <c:v>3.1362421513494287</c:v>
                </c:pt>
                <c:pt idx="620">
                  <c:v>2.9606689405896458</c:v>
                </c:pt>
                <c:pt idx="621">
                  <c:v>2.9743855976802536</c:v>
                </c:pt>
                <c:pt idx="622">
                  <c:v>2.9140323064815781</c:v>
                </c:pt>
                <c:pt idx="623">
                  <c:v>2.8317323639379297</c:v>
                </c:pt>
                <c:pt idx="624">
                  <c:v>2.9304922949903078</c:v>
                </c:pt>
                <c:pt idx="625">
                  <c:v>2.8454490210285379</c:v>
                </c:pt>
                <c:pt idx="626">
                  <c:v>2.7905823926661055</c:v>
                </c:pt>
                <c:pt idx="627">
                  <c:v>2.8289890325198082</c:v>
                </c:pt>
                <c:pt idx="628">
                  <c:v>2.7521757528124029</c:v>
                </c:pt>
                <c:pt idx="629">
                  <c:v>2.8262457011016866</c:v>
                </c:pt>
                <c:pt idx="630">
                  <c:v>2.7988123869204706</c:v>
                </c:pt>
                <c:pt idx="631">
                  <c:v>2.9469522834990376</c:v>
                </c:pt>
                <c:pt idx="632">
                  <c:v>2.8454490210285379</c:v>
                </c:pt>
                <c:pt idx="633">
                  <c:v>2.878368998045997</c:v>
                </c:pt>
                <c:pt idx="634">
                  <c:v>2.787839061247984</c:v>
                </c:pt>
                <c:pt idx="635">
                  <c:v>2.7631490784848896</c:v>
                </c:pt>
                <c:pt idx="636">
                  <c:v>2.7905823926661055</c:v>
                </c:pt>
                <c:pt idx="637">
                  <c:v>2.787839061247984</c:v>
                </c:pt>
                <c:pt idx="638">
                  <c:v>2.7658924099030111</c:v>
                </c:pt>
                <c:pt idx="639">
                  <c:v>2.667132478850633</c:v>
                </c:pt>
                <c:pt idx="640">
                  <c:v>2.7658924099030111</c:v>
                </c:pt>
                <c:pt idx="641">
                  <c:v>2.8015557183385922</c:v>
                </c:pt>
                <c:pt idx="642">
                  <c:v>2.850935683864781</c:v>
                </c:pt>
                <c:pt idx="643">
                  <c:v>2.8893423237184837</c:v>
                </c:pt>
                <c:pt idx="644">
                  <c:v>2.8564223467010241</c:v>
                </c:pt>
                <c:pt idx="645">
                  <c:v>2.7219991072130654</c:v>
                </c:pt>
                <c:pt idx="646">
                  <c:v>2.697309124449971</c:v>
                </c:pt>
                <c:pt idx="647">
                  <c:v>2.6342125018331735</c:v>
                </c:pt>
                <c:pt idx="648">
                  <c:v>2.6342125018331735</c:v>
                </c:pt>
                <c:pt idx="649">
                  <c:v>2.5711158792163764</c:v>
                </c:pt>
                <c:pt idx="650">
                  <c:v>2.6534158217600248</c:v>
                </c:pt>
                <c:pt idx="651">
                  <c:v>2.639699164669417</c:v>
                </c:pt>
                <c:pt idx="652">
                  <c:v>2.6561591531781463</c:v>
                </c:pt>
                <c:pt idx="653">
                  <c:v>2.6067791876519575</c:v>
                </c:pt>
                <c:pt idx="654">
                  <c:v>2.573859210634498</c:v>
                </c:pt>
                <c:pt idx="655">
                  <c:v>2.5848325363069846</c:v>
                </c:pt>
                <c:pt idx="656">
                  <c:v>2.5820892048888631</c:v>
                </c:pt>
                <c:pt idx="657">
                  <c:v>2.5628858849620118</c:v>
                </c:pt>
                <c:pt idx="658">
                  <c:v>2.5903191991432277</c:v>
                </c:pt>
                <c:pt idx="659">
                  <c:v>2.5573992221257686</c:v>
                </c:pt>
                <c:pt idx="660">
                  <c:v>2.5958058619794713</c:v>
                </c:pt>
                <c:pt idx="661">
                  <c:v>2.5299659079445522</c:v>
                </c:pt>
                <c:pt idx="662">
                  <c:v>2.5381959021989173</c:v>
                </c:pt>
                <c:pt idx="663">
                  <c:v>2.5436825650351604</c:v>
                </c:pt>
                <c:pt idx="664">
                  <c:v>2.4915592680908496</c:v>
                </c:pt>
                <c:pt idx="665">
                  <c:v>2.5107625880177009</c:v>
                </c:pt>
                <c:pt idx="666">
                  <c:v>2.5135059194358229</c:v>
                </c:pt>
                <c:pt idx="667">
                  <c:v>2.4696126167458767</c:v>
                </c:pt>
                <c:pt idx="668">
                  <c:v>2.4915592680908496</c:v>
                </c:pt>
                <c:pt idx="669">
                  <c:v>2.5354525707807953</c:v>
                </c:pt>
                <c:pt idx="670">
                  <c:v>2.5875758677251062</c:v>
                </c:pt>
                <c:pt idx="671">
                  <c:v>2.5711158792163764</c:v>
                </c:pt>
                <c:pt idx="672">
                  <c:v>2.5793458734707415</c:v>
                </c:pt>
                <c:pt idx="673">
                  <c:v>2.5327092393626738</c:v>
                </c:pt>
                <c:pt idx="674">
                  <c:v>2.5354525707807953</c:v>
                </c:pt>
                <c:pt idx="675">
                  <c:v>2.5244792451083091</c:v>
                </c:pt>
                <c:pt idx="676">
                  <c:v>2.5875758677251062</c:v>
                </c:pt>
                <c:pt idx="677">
                  <c:v>2.5327092393626738</c:v>
                </c:pt>
                <c:pt idx="678">
                  <c:v>2.4696126167458767</c:v>
                </c:pt>
                <c:pt idx="679">
                  <c:v>2.5327092393626738</c:v>
                </c:pt>
                <c:pt idx="680">
                  <c:v>2.4970459309270931</c:v>
                </c:pt>
                <c:pt idx="681">
                  <c:v>2.5299659079445522</c:v>
                </c:pt>
                <c:pt idx="682">
                  <c:v>2.4860726052546065</c:v>
                </c:pt>
                <c:pt idx="683">
                  <c:v>2.5135059194358229</c:v>
                </c:pt>
                <c:pt idx="684">
                  <c:v>2.4970459309270931</c:v>
                </c:pt>
                <c:pt idx="685">
                  <c:v>2.5299659079445522</c:v>
                </c:pt>
                <c:pt idx="686">
                  <c:v>2.5436825650351604</c:v>
                </c:pt>
                <c:pt idx="687">
                  <c:v>2.4970459309270931</c:v>
                </c:pt>
                <c:pt idx="688">
                  <c:v>2.5080192565995794</c:v>
                </c:pt>
                <c:pt idx="689">
                  <c:v>2.5573992221257686</c:v>
                </c:pt>
                <c:pt idx="690">
                  <c:v>2.518992582272066</c:v>
                </c:pt>
                <c:pt idx="691">
                  <c:v>2.4997892623452147</c:v>
                </c:pt>
                <c:pt idx="692">
                  <c:v>2.5381959021989173</c:v>
                </c:pt>
                <c:pt idx="693">
                  <c:v>2.5820892048888631</c:v>
                </c:pt>
                <c:pt idx="694">
                  <c:v>2.5491692278714035</c:v>
                </c:pt>
                <c:pt idx="695">
                  <c:v>2.5601425535438902</c:v>
                </c:pt>
                <c:pt idx="696">
                  <c:v>2.5107625880177009</c:v>
                </c:pt>
                <c:pt idx="697">
                  <c:v>2.5327092393626738</c:v>
                </c:pt>
                <c:pt idx="698">
                  <c:v>2.5628858849620118</c:v>
                </c:pt>
                <c:pt idx="699">
                  <c:v>2.5025325937633363</c:v>
                </c:pt>
                <c:pt idx="700">
                  <c:v>2.4833292738364849</c:v>
                </c:pt>
                <c:pt idx="701">
                  <c:v>2.4915592680908496</c:v>
                </c:pt>
                <c:pt idx="702">
                  <c:v>2.4750992795821203</c:v>
                </c:pt>
                <c:pt idx="703">
                  <c:v>2.5217359136901876</c:v>
                </c:pt>
                <c:pt idx="704">
                  <c:v>2.4778426110002418</c:v>
                </c:pt>
                <c:pt idx="705">
                  <c:v>2.5409392336170389</c:v>
                </c:pt>
                <c:pt idx="706">
                  <c:v>2.5299659079445522</c:v>
                </c:pt>
                <c:pt idx="707">
                  <c:v>2.5107625880177009</c:v>
                </c:pt>
                <c:pt idx="708">
                  <c:v>2.5272225765264307</c:v>
                </c:pt>
                <c:pt idx="709">
                  <c:v>2.4970459309270931</c:v>
                </c:pt>
                <c:pt idx="710">
                  <c:v>2.4366926397284177</c:v>
                </c:pt>
                <c:pt idx="711">
                  <c:v>2.4943025995089716</c:v>
                </c:pt>
                <c:pt idx="712">
                  <c:v>2.488815936672728</c:v>
                </c:pt>
                <c:pt idx="713">
                  <c:v>2.5272225765264307</c:v>
                </c:pt>
                <c:pt idx="714">
                  <c:v>2.5546558907076466</c:v>
                </c:pt>
                <c:pt idx="715">
                  <c:v>2.4723559481639983</c:v>
                </c:pt>
                <c:pt idx="716">
                  <c:v>2.4668692853277552</c:v>
                </c:pt>
                <c:pt idx="717">
                  <c:v>2.4668692853277552</c:v>
                </c:pt>
                <c:pt idx="718">
                  <c:v>2.4833292738364849</c:v>
                </c:pt>
                <c:pt idx="719">
                  <c:v>2.5244792451083091</c:v>
                </c:pt>
                <c:pt idx="720">
                  <c:v>2.5107625880177009</c:v>
                </c:pt>
                <c:pt idx="721">
                  <c:v>2.4778426110002418</c:v>
                </c:pt>
                <c:pt idx="722">
                  <c:v>2.4668692853277552</c:v>
                </c:pt>
                <c:pt idx="723">
                  <c:v>2.57660254205262</c:v>
                </c:pt>
                <c:pt idx="724">
                  <c:v>2.5025325937633363</c:v>
                </c:pt>
                <c:pt idx="725">
                  <c:v>2.5025325937633363</c:v>
                </c:pt>
                <c:pt idx="726">
                  <c:v>2.5299659079445522</c:v>
                </c:pt>
                <c:pt idx="727">
                  <c:v>2.5299659079445522</c:v>
                </c:pt>
                <c:pt idx="728">
                  <c:v>2.5080192565995794</c:v>
                </c:pt>
                <c:pt idx="729">
                  <c:v>2.5162492508539445</c:v>
                </c:pt>
                <c:pt idx="730">
                  <c:v>2.4997892623452147</c:v>
                </c:pt>
                <c:pt idx="731">
                  <c:v>2.4833292738364849</c:v>
                </c:pt>
                <c:pt idx="732">
                  <c:v>2.4970459309270931</c:v>
                </c:pt>
                <c:pt idx="733">
                  <c:v>2.5162492508539445</c:v>
                </c:pt>
                <c:pt idx="734">
                  <c:v>2.4750992795821203</c:v>
                </c:pt>
                <c:pt idx="735">
                  <c:v>2.5409392336170389</c:v>
                </c:pt>
                <c:pt idx="736">
                  <c:v>2.5299659079445522</c:v>
                </c:pt>
                <c:pt idx="737">
                  <c:v>2.5135059194358229</c:v>
                </c:pt>
                <c:pt idx="738">
                  <c:v>2.5299659079445522</c:v>
                </c:pt>
                <c:pt idx="739">
                  <c:v>2.488815936672728</c:v>
                </c:pt>
                <c:pt idx="740">
                  <c:v>2.453152628237147</c:v>
                </c:pt>
                <c:pt idx="741">
                  <c:v>2.4997892623452147</c:v>
                </c:pt>
                <c:pt idx="742">
                  <c:v>2.4778426110002418</c:v>
                </c:pt>
                <c:pt idx="743">
                  <c:v>2.4504092968190254</c:v>
                </c:pt>
                <c:pt idx="744">
                  <c:v>2.5162492508539445</c:v>
                </c:pt>
                <c:pt idx="745">
                  <c:v>2.4613826224915121</c:v>
                </c:pt>
                <c:pt idx="746">
                  <c:v>2.5107625880177009</c:v>
                </c:pt>
                <c:pt idx="747">
                  <c:v>2.4586392910733905</c:v>
                </c:pt>
                <c:pt idx="748">
                  <c:v>2.5299659079445522</c:v>
                </c:pt>
                <c:pt idx="749">
                  <c:v>2.5080192565995794</c:v>
                </c:pt>
                <c:pt idx="750">
                  <c:v>2.5217359136901876</c:v>
                </c:pt>
                <c:pt idx="751">
                  <c:v>2.4750992795821203</c:v>
                </c:pt>
                <c:pt idx="752">
                  <c:v>2.4613826224915121</c:v>
                </c:pt>
                <c:pt idx="753">
                  <c:v>2.5052759251814578</c:v>
                </c:pt>
                <c:pt idx="754">
                  <c:v>2.5327092393626738</c:v>
                </c:pt>
                <c:pt idx="755">
                  <c:v>2.4476659654009039</c:v>
                </c:pt>
                <c:pt idx="756">
                  <c:v>2.4970459309270931</c:v>
                </c:pt>
                <c:pt idx="757">
                  <c:v>2.4833292738364849</c:v>
                </c:pt>
                <c:pt idx="758">
                  <c:v>2.4586392910733905</c:v>
                </c:pt>
                <c:pt idx="759">
                  <c:v>2.4312059768921745</c:v>
                </c:pt>
                <c:pt idx="760">
                  <c:v>2.4997892623452147</c:v>
                </c:pt>
                <c:pt idx="761">
                  <c:v>2.4778426110002418</c:v>
                </c:pt>
                <c:pt idx="762">
                  <c:v>2.4750992795821203</c:v>
                </c:pt>
                <c:pt idx="763">
                  <c:v>2.4723559481639983</c:v>
                </c:pt>
                <c:pt idx="764">
                  <c:v>2.5080192565995794</c:v>
                </c:pt>
                <c:pt idx="765">
                  <c:v>2.488815936672728</c:v>
                </c:pt>
                <c:pt idx="766">
                  <c:v>2.4750992795821203</c:v>
                </c:pt>
                <c:pt idx="767">
                  <c:v>2.488815936672728</c:v>
                </c:pt>
                <c:pt idx="768">
                  <c:v>2.5052759251814578</c:v>
                </c:pt>
                <c:pt idx="769">
                  <c:v>2.4586392910733905</c:v>
                </c:pt>
                <c:pt idx="770">
                  <c:v>2.5409392336170389</c:v>
                </c:pt>
                <c:pt idx="771">
                  <c:v>2.488815936672728</c:v>
                </c:pt>
                <c:pt idx="772">
                  <c:v>2.453152628237147</c:v>
                </c:pt>
                <c:pt idx="773">
                  <c:v>2.4860726052546065</c:v>
                </c:pt>
                <c:pt idx="774">
                  <c:v>2.5601425535438902</c:v>
                </c:pt>
                <c:pt idx="775">
                  <c:v>2.5272225765264307</c:v>
                </c:pt>
                <c:pt idx="776">
                  <c:v>2.518992582272066</c:v>
                </c:pt>
                <c:pt idx="777">
                  <c:v>2.453152628237147</c:v>
                </c:pt>
                <c:pt idx="778">
                  <c:v>2.4668692853277552</c:v>
                </c:pt>
                <c:pt idx="779">
                  <c:v>2.4833292738364849</c:v>
                </c:pt>
                <c:pt idx="780">
                  <c:v>2.4915592680908496</c:v>
                </c:pt>
                <c:pt idx="781">
                  <c:v>2.4997892623452147</c:v>
                </c:pt>
                <c:pt idx="782">
                  <c:v>2.4943025995089716</c:v>
                </c:pt>
                <c:pt idx="783">
                  <c:v>2.4805859424183634</c:v>
                </c:pt>
                <c:pt idx="784">
                  <c:v>2.5162492508539445</c:v>
                </c:pt>
                <c:pt idx="785">
                  <c:v>2.4778426110002418</c:v>
                </c:pt>
                <c:pt idx="786">
                  <c:v>2.5299659079445522</c:v>
                </c:pt>
                <c:pt idx="787">
                  <c:v>2.4915592680908496</c:v>
                </c:pt>
                <c:pt idx="788">
                  <c:v>2.4449226339827823</c:v>
                </c:pt>
                <c:pt idx="789">
                  <c:v>2.455895959655269</c:v>
                </c:pt>
                <c:pt idx="790">
                  <c:v>2.4312059768921745</c:v>
                </c:pt>
                <c:pt idx="791">
                  <c:v>2.4750992795821203</c:v>
                </c:pt>
                <c:pt idx="792">
                  <c:v>2.4366926397284177</c:v>
                </c:pt>
                <c:pt idx="793">
                  <c:v>2.5080192565995794</c:v>
                </c:pt>
                <c:pt idx="794">
                  <c:v>2.4586392910733905</c:v>
                </c:pt>
                <c:pt idx="795">
                  <c:v>2.4147459883834443</c:v>
                </c:pt>
                <c:pt idx="796">
                  <c:v>2.488815936672728</c:v>
                </c:pt>
                <c:pt idx="797">
                  <c:v>2.4943025995089716</c:v>
                </c:pt>
                <c:pt idx="798">
                  <c:v>2.5052759251814578</c:v>
                </c:pt>
                <c:pt idx="799">
                  <c:v>2.4586392910733905</c:v>
                </c:pt>
                <c:pt idx="800">
                  <c:v>2.455895959655269</c:v>
                </c:pt>
                <c:pt idx="801">
                  <c:v>2.5025325937633363</c:v>
                </c:pt>
                <c:pt idx="802">
                  <c:v>2.453152628237147</c:v>
                </c:pt>
                <c:pt idx="803">
                  <c:v>2.4970459309270931</c:v>
                </c:pt>
                <c:pt idx="804">
                  <c:v>2.4668692853277552</c:v>
                </c:pt>
                <c:pt idx="805">
                  <c:v>2.4750992795821203</c:v>
                </c:pt>
                <c:pt idx="806">
                  <c:v>2.4915592680908496</c:v>
                </c:pt>
                <c:pt idx="807">
                  <c:v>2.4668692853277552</c:v>
                </c:pt>
                <c:pt idx="808">
                  <c:v>2.4778426110002418</c:v>
                </c:pt>
                <c:pt idx="809">
                  <c:v>2.4449226339827823</c:v>
                </c:pt>
                <c:pt idx="810">
                  <c:v>2.518992582272066</c:v>
                </c:pt>
                <c:pt idx="811">
                  <c:v>2.455895959655269</c:v>
                </c:pt>
                <c:pt idx="812">
                  <c:v>2.4504092968190254</c:v>
                </c:pt>
                <c:pt idx="813">
                  <c:v>2.4613826224915121</c:v>
                </c:pt>
                <c:pt idx="814">
                  <c:v>2.4586392910733905</c:v>
                </c:pt>
                <c:pt idx="815">
                  <c:v>2.4997892623452147</c:v>
                </c:pt>
                <c:pt idx="816">
                  <c:v>2.4970459309270931</c:v>
                </c:pt>
                <c:pt idx="817">
                  <c:v>2.4915592680908496</c:v>
                </c:pt>
                <c:pt idx="818">
                  <c:v>2.4641259539096336</c:v>
                </c:pt>
                <c:pt idx="819">
                  <c:v>2.5436825650351604</c:v>
                </c:pt>
                <c:pt idx="820">
                  <c:v>2.4723559481639983</c:v>
                </c:pt>
                <c:pt idx="821">
                  <c:v>2.5052759251814578</c:v>
                </c:pt>
                <c:pt idx="822">
                  <c:v>2.4805859424183634</c:v>
                </c:pt>
                <c:pt idx="823">
                  <c:v>2.5354525707807953</c:v>
                </c:pt>
                <c:pt idx="824">
                  <c:v>2.5080192565995794</c:v>
                </c:pt>
              </c:numCache>
            </c:numRef>
          </c:yVal>
          <c:smooth val="0"/>
        </c:ser>
        <c:ser>
          <c:idx val="3"/>
          <c:order val="4"/>
          <c:tx>
            <c:v>KCl 550°</c:v>
          </c:tx>
          <c:spPr>
            <a:ln w="127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'[Josh Clay XRD Suite Results.xlsx]1699'!$A$28:$A$852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Results.xlsx]1699'!$AR$28:$AR$852</c:f>
              <c:numCache>
                <c:formatCode>General</c:formatCode>
                <c:ptCount val="825"/>
                <c:pt idx="0">
                  <c:v>7.8349638710338745</c:v>
                </c:pt>
                <c:pt idx="1">
                  <c:v>6.4833903468732954</c:v>
                </c:pt>
                <c:pt idx="2">
                  <c:v>5.7979494881918585</c:v>
                </c:pt>
                <c:pt idx="3">
                  <c:v>5.0159676634989516</c:v>
                </c:pt>
                <c:pt idx="4">
                  <c:v>4.6684201858576602</c:v>
                </c:pt>
                <c:pt idx="5">
                  <c:v>4.0441219389834879</c:v>
                </c:pt>
                <c:pt idx="6">
                  <c:v>4.269384193010251</c:v>
                </c:pt>
                <c:pt idx="7">
                  <c:v>3.6708302037391372</c:v>
                </c:pt>
                <c:pt idx="8">
                  <c:v>3.6193416885330199</c:v>
                </c:pt>
                <c:pt idx="9">
                  <c:v>3.1752532448802584</c:v>
                </c:pt>
                <c:pt idx="10">
                  <c:v>3.0046975382599945</c:v>
                </c:pt>
                <c:pt idx="11">
                  <c:v>3.0111336026607591</c:v>
                </c:pt>
                <c:pt idx="12">
                  <c:v>2.9467729586531126</c:v>
                </c:pt>
                <c:pt idx="13">
                  <c:v>2.8373598638401134</c:v>
                </c:pt>
                <c:pt idx="14">
                  <c:v>2.7440369300290257</c:v>
                </c:pt>
                <c:pt idx="15">
                  <c:v>2.8212697028382019</c:v>
                </c:pt>
                <c:pt idx="16">
                  <c:v>2.6668041572198495</c:v>
                </c:pt>
                <c:pt idx="17">
                  <c:v>2.4383238709927042</c:v>
                </c:pt>
                <c:pt idx="18">
                  <c:v>2.264550132172058</c:v>
                </c:pt>
                <c:pt idx="19">
                  <c:v>2.3707451947846749</c:v>
                </c:pt>
                <c:pt idx="20">
                  <c:v>2.1937534237636469</c:v>
                </c:pt>
                <c:pt idx="21">
                  <c:v>1.99101739513956</c:v>
                </c:pt>
                <c:pt idx="22">
                  <c:v>2.103648522152942</c:v>
                </c:pt>
                <c:pt idx="23">
                  <c:v>2.168009166160588</c:v>
                </c:pt>
                <c:pt idx="24">
                  <c:v>2.1422649085575296</c:v>
                </c:pt>
                <c:pt idx="25">
                  <c:v>1.8333338173208258</c:v>
                </c:pt>
                <c:pt idx="26">
                  <c:v>2.1519190051586765</c:v>
                </c:pt>
                <c:pt idx="27">
                  <c:v>2.2613320999716757</c:v>
                </c:pt>
                <c:pt idx="28">
                  <c:v>2.1454829407579119</c:v>
                </c:pt>
                <c:pt idx="29">
                  <c:v>1.9974534595403246</c:v>
                </c:pt>
                <c:pt idx="30">
                  <c:v>2.168009166160588</c:v>
                </c:pt>
                <c:pt idx="31">
                  <c:v>2.2388058745689996</c:v>
                </c:pt>
                <c:pt idx="32">
                  <c:v>2.2870763575747346</c:v>
                </c:pt>
                <c:pt idx="33">
                  <c:v>2.1229567153552358</c:v>
                </c:pt>
                <c:pt idx="34">
                  <c:v>2.1840993271625</c:v>
                </c:pt>
                <c:pt idx="35">
                  <c:v>2.0296337815441481</c:v>
                </c:pt>
                <c:pt idx="36">
                  <c:v>2.0972124577521769</c:v>
                </c:pt>
                <c:pt idx="37">
                  <c:v>2.1100845865537066</c:v>
                </c:pt>
                <c:pt idx="38">
                  <c:v>2.264550132172058</c:v>
                </c:pt>
                <c:pt idx="39">
                  <c:v>2.08755836115103</c:v>
                </c:pt>
                <c:pt idx="40">
                  <c:v>2.0618141035479711</c:v>
                </c:pt>
                <c:pt idx="41">
                  <c:v>2.0425059103456773</c:v>
                </c:pt>
                <c:pt idx="42">
                  <c:v>2.2130616169659412</c:v>
                </c:pt>
                <c:pt idx="43">
                  <c:v>1.8912583969277077</c:v>
                </c:pt>
                <c:pt idx="44">
                  <c:v>1.9105665901300017</c:v>
                </c:pt>
                <c:pt idx="45">
                  <c:v>1.9717092019372662</c:v>
                </c:pt>
                <c:pt idx="46">
                  <c:v>1.9588370731357367</c:v>
                </c:pt>
                <c:pt idx="47">
                  <c:v>1.9749272341376485</c:v>
                </c:pt>
                <c:pt idx="48">
                  <c:v>2.0585960713475888</c:v>
                </c:pt>
                <c:pt idx="49">
                  <c:v>2.0231977171433835</c:v>
                </c:pt>
                <c:pt idx="50">
                  <c:v>1.8816043003265608</c:v>
                </c:pt>
                <c:pt idx="51">
                  <c:v>1.9877993629391777</c:v>
                </c:pt>
                <c:pt idx="52">
                  <c:v>1.8687321715250316</c:v>
                </c:pt>
                <c:pt idx="53">
                  <c:v>1.9105665901300017</c:v>
                </c:pt>
                <c:pt idx="54">
                  <c:v>1.8011534953170023</c:v>
                </c:pt>
                <c:pt idx="55">
                  <c:v>1.9877993629391777</c:v>
                </c:pt>
                <c:pt idx="56">
                  <c:v>1.7850633343150908</c:v>
                </c:pt>
                <c:pt idx="57">
                  <c:v>1.8429879139219727</c:v>
                </c:pt>
                <c:pt idx="58">
                  <c:v>1.7593190767120321</c:v>
                </c:pt>
                <c:pt idx="59">
                  <c:v>1.6531240140994152</c:v>
                </c:pt>
                <c:pt idx="60">
                  <c:v>1.8333338173208258</c:v>
                </c:pt>
                <c:pt idx="61">
                  <c:v>1.9170026545307663</c:v>
                </c:pt>
                <c:pt idx="62">
                  <c:v>1.5630191124887101</c:v>
                </c:pt>
                <c:pt idx="63">
                  <c:v>1.6595600785001798</c:v>
                </c:pt>
                <c:pt idx="64">
                  <c:v>1.6885223683036208</c:v>
                </c:pt>
                <c:pt idx="65">
                  <c:v>1.5694551768894747</c:v>
                </c:pt>
                <c:pt idx="66">
                  <c:v>1.4793502752787693</c:v>
                </c:pt>
                <c:pt idx="67">
                  <c:v>1.5372748548856512</c:v>
                </c:pt>
                <c:pt idx="68">
                  <c:v>1.6370338530975035</c:v>
                </c:pt>
                <c:pt idx="69">
                  <c:v>1.5823273056910039</c:v>
                </c:pt>
                <c:pt idx="70">
                  <c:v>1.6402518852978858</c:v>
                </c:pt>
                <c:pt idx="71">
                  <c:v>1.5115305972825928</c:v>
                </c:pt>
                <c:pt idx="72">
                  <c:v>1.4568240498760929</c:v>
                </c:pt>
                <c:pt idx="73">
                  <c:v>1.476132243078387</c:v>
                </c:pt>
                <c:pt idx="74">
                  <c:v>1.5404928870860335</c:v>
                </c:pt>
                <c:pt idx="75">
                  <c:v>1.447169953274946</c:v>
                </c:pt>
                <c:pt idx="76">
                  <c:v>1.4149896312711228</c:v>
                </c:pt>
                <c:pt idx="77">
                  <c:v>1.5340568226852689</c:v>
                </c:pt>
                <c:pt idx="78">
                  <c:v>1.4632601142768578</c:v>
                </c:pt>
                <c:pt idx="79">
                  <c:v>1.5758912412902393</c:v>
                </c:pt>
                <c:pt idx="80">
                  <c:v>1.5308387904848866</c:v>
                </c:pt>
                <c:pt idx="81">
                  <c:v>1.3828093092672993</c:v>
                </c:pt>
                <c:pt idx="82">
                  <c:v>1.398899470269211</c:v>
                </c:pt>
                <c:pt idx="83">
                  <c:v>1.3120126008588882</c:v>
                </c:pt>
                <c:pt idx="84">
                  <c:v>1.4246437278722697</c:v>
                </c:pt>
                <c:pt idx="85">
                  <c:v>1.3860273414676816</c:v>
                </c:pt>
                <c:pt idx="86">
                  <c:v>1.3281027618607997</c:v>
                </c:pt>
                <c:pt idx="87">
                  <c:v>1.2991404720573587</c:v>
                </c:pt>
                <c:pt idx="88">
                  <c:v>1.283050311055447</c:v>
                </c:pt>
                <c:pt idx="89">
                  <c:v>1.3763732448665347</c:v>
                </c:pt>
                <c:pt idx="90">
                  <c:v>1.495440436280681</c:v>
                </c:pt>
                <c:pt idx="91">
                  <c:v>1.2959224398569764</c:v>
                </c:pt>
                <c:pt idx="92">
                  <c:v>1.4632601142768578</c:v>
                </c:pt>
                <c:pt idx="93">
                  <c:v>1.3828093092672993</c:v>
                </c:pt>
                <c:pt idx="94">
                  <c:v>1.2701781822539178</c:v>
                </c:pt>
                <c:pt idx="95">
                  <c:v>1.3216666974600351</c:v>
                </c:pt>
                <c:pt idx="96">
                  <c:v>1.2798322788550647</c:v>
                </c:pt>
                <c:pt idx="97">
                  <c:v>1.2605240856527709</c:v>
                </c:pt>
                <c:pt idx="98">
                  <c:v>1.1929454094447418</c:v>
                </c:pt>
                <c:pt idx="99">
                  <c:v>1.3570650516642406</c:v>
                </c:pt>
                <c:pt idx="100">
                  <c:v>1.2379978602500945</c:v>
                </c:pt>
                <c:pt idx="101">
                  <c:v>1.2283437636489474</c:v>
                </c:pt>
                <c:pt idx="102">
                  <c:v>1.3345388262615643</c:v>
                </c:pt>
                <c:pt idx="103">
                  <c:v>1.3763732448665347</c:v>
                </c:pt>
                <c:pt idx="104">
                  <c:v>1.3570650516642406</c:v>
                </c:pt>
                <c:pt idx="105">
                  <c:v>1.4310797922730343</c:v>
                </c:pt>
                <c:pt idx="106">
                  <c:v>1.5919814022921508</c:v>
                </c:pt>
                <c:pt idx="107">
                  <c:v>1.5083125650822105</c:v>
                </c:pt>
                <c:pt idx="108">
                  <c:v>1.5437109192864158</c:v>
                </c:pt>
                <c:pt idx="109">
                  <c:v>1.5662371446890924</c:v>
                </c:pt>
                <c:pt idx="110">
                  <c:v>1.5340568226852689</c:v>
                </c:pt>
                <c:pt idx="111">
                  <c:v>1.4568240498760929</c:v>
                </c:pt>
                <c:pt idx="112">
                  <c:v>1.4021175024695933</c:v>
                </c:pt>
                <c:pt idx="113">
                  <c:v>1.3055765364581233</c:v>
                </c:pt>
                <c:pt idx="114">
                  <c:v>1.3216666974600351</c:v>
                </c:pt>
                <c:pt idx="115">
                  <c:v>1.5147486294829751</c:v>
                </c:pt>
                <c:pt idx="116">
                  <c:v>1.2637421178531532</c:v>
                </c:pt>
                <c:pt idx="117">
                  <c:v>1.3345388262615643</c:v>
                </c:pt>
                <c:pt idx="118">
                  <c:v>1.3538470194638583</c:v>
                </c:pt>
                <c:pt idx="119">
                  <c:v>1.3474109550630937</c:v>
                </c:pt>
                <c:pt idx="120">
                  <c:v>1.2766142466546824</c:v>
                </c:pt>
                <c:pt idx="121">
                  <c:v>1.2959224398569764</c:v>
                </c:pt>
                <c:pt idx="122">
                  <c:v>1.4182076634715051</c:v>
                </c:pt>
                <c:pt idx="123">
                  <c:v>1.3635011160650055</c:v>
                </c:pt>
                <c:pt idx="124">
                  <c:v>1.2508699890516237</c:v>
                </c:pt>
                <c:pt idx="125">
                  <c:v>1.3216666974600351</c:v>
                </c:pt>
                <c:pt idx="126">
                  <c:v>1.3474109550630937</c:v>
                </c:pt>
                <c:pt idx="127">
                  <c:v>1.4600420820764752</c:v>
                </c:pt>
                <c:pt idx="128">
                  <c:v>1.4536060176757106</c:v>
                </c:pt>
                <c:pt idx="129">
                  <c:v>1.3924634058684464</c:v>
                </c:pt>
                <c:pt idx="130">
                  <c:v>1.2798322788550647</c:v>
                </c:pt>
                <c:pt idx="131">
                  <c:v>1.495440436280681</c:v>
                </c:pt>
                <c:pt idx="132">
                  <c:v>1.3248847296604174</c:v>
                </c:pt>
                <c:pt idx="133">
                  <c:v>1.331320794061182</c:v>
                </c:pt>
                <c:pt idx="134">
                  <c:v>1.4117715990707405</c:v>
                </c:pt>
                <c:pt idx="135">
                  <c:v>1.4632601142768578</c:v>
                </c:pt>
                <c:pt idx="136">
                  <c:v>1.4632601142768578</c:v>
                </c:pt>
                <c:pt idx="137">
                  <c:v>1.4246437278722697</c:v>
                </c:pt>
                <c:pt idx="138">
                  <c:v>1.5404928870860335</c:v>
                </c:pt>
                <c:pt idx="139">
                  <c:v>1.5308387904848866</c:v>
                </c:pt>
                <c:pt idx="140">
                  <c:v>1.4857863396795339</c:v>
                </c:pt>
                <c:pt idx="141">
                  <c:v>1.6820863039028562</c:v>
                </c:pt>
                <c:pt idx="142">
                  <c:v>1.5919814022921508</c:v>
                </c:pt>
                <c:pt idx="143">
                  <c:v>1.5308387904848866</c:v>
                </c:pt>
                <c:pt idx="144">
                  <c:v>1.7142666259066797</c:v>
                </c:pt>
                <c:pt idx="145">
                  <c:v>1.749664980110885</c:v>
                </c:pt>
                <c:pt idx="146">
                  <c:v>1.717484658107062</c:v>
                </c:pt>
                <c:pt idx="147">
                  <c:v>1.8075895597177671</c:v>
                </c:pt>
                <c:pt idx="148">
                  <c:v>1.8108075919181494</c:v>
                </c:pt>
                <c:pt idx="149">
                  <c:v>2.08755836115103</c:v>
                </c:pt>
                <c:pt idx="150">
                  <c:v>2.1551370373590588</c:v>
                </c:pt>
                <c:pt idx="151">
                  <c:v>2.1487009729582942</c:v>
                </c:pt>
                <c:pt idx="152">
                  <c:v>2.1487009729582942</c:v>
                </c:pt>
                <c:pt idx="153">
                  <c:v>2.4190156777904104</c:v>
                </c:pt>
                <c:pt idx="154">
                  <c:v>2.4383238709927042</c:v>
                </c:pt>
                <c:pt idx="155">
                  <c:v>2.6217517064144973</c:v>
                </c:pt>
                <c:pt idx="156">
                  <c:v>2.9049385400481427</c:v>
                </c:pt>
                <c:pt idx="157">
                  <c:v>2.9467729586531126</c:v>
                </c:pt>
                <c:pt idx="158">
                  <c:v>2.9982614738592299</c:v>
                </c:pt>
                <c:pt idx="159">
                  <c:v>3.2363958566875226</c:v>
                </c:pt>
                <c:pt idx="160">
                  <c:v>3.5421089157238441</c:v>
                </c:pt>
                <c:pt idx="161">
                  <c:v>3.6225597207334022</c:v>
                </c:pt>
                <c:pt idx="162">
                  <c:v>3.7544990409490779</c:v>
                </c:pt>
                <c:pt idx="163">
                  <c:v>3.9089645865674298</c:v>
                </c:pt>
                <c:pt idx="164">
                  <c:v>4.0151596491800472</c:v>
                </c:pt>
                <c:pt idx="165">
                  <c:v>4.2243317422048978</c:v>
                </c:pt>
                <c:pt idx="166">
                  <c:v>4.4109776098270732</c:v>
                </c:pt>
                <c:pt idx="167">
                  <c:v>4.9322988262890117</c:v>
                </c:pt>
                <c:pt idx="168">
                  <c:v>5.5759052663654778</c:v>
                </c:pt>
                <c:pt idx="169">
                  <c:v>6.5606231196824707</c:v>
                </c:pt>
                <c:pt idx="170">
                  <c:v>6.5413149264801769</c:v>
                </c:pt>
                <c:pt idx="171">
                  <c:v>6.3675411876595307</c:v>
                </c:pt>
                <c:pt idx="172">
                  <c:v>5.5823413307662424</c:v>
                </c:pt>
                <c:pt idx="173">
                  <c:v>4.7359988620656885</c:v>
                </c:pt>
                <c:pt idx="174">
                  <c:v>3.8606941035616948</c:v>
                </c:pt>
                <c:pt idx="175">
                  <c:v>2.9049385400481427</c:v>
                </c:pt>
                <c:pt idx="176">
                  <c:v>2.602443513212203</c:v>
                </c:pt>
                <c:pt idx="177">
                  <c:v>2.2902943897751169</c:v>
                </c:pt>
                <c:pt idx="178">
                  <c:v>2.0360698459449127</c:v>
                </c:pt>
                <c:pt idx="179">
                  <c:v>1.7528830123112675</c:v>
                </c:pt>
                <c:pt idx="180">
                  <c:v>1.6466879496986504</c:v>
                </c:pt>
                <c:pt idx="181">
                  <c:v>1.5179666616833574</c:v>
                </c:pt>
                <c:pt idx="182">
                  <c:v>1.4793502752787693</c:v>
                </c:pt>
                <c:pt idx="183">
                  <c:v>1.3956814380688287</c:v>
                </c:pt>
                <c:pt idx="184">
                  <c:v>1.2412158924504768</c:v>
                </c:pt>
                <c:pt idx="185">
                  <c:v>1.0931864112328895</c:v>
                </c:pt>
                <c:pt idx="186">
                  <c:v>1.0996224756336541</c:v>
                </c:pt>
                <c:pt idx="187">
                  <c:v>0.96446512321759625</c:v>
                </c:pt>
                <c:pt idx="188">
                  <c:v>1.0127356062233313</c:v>
                </c:pt>
                <c:pt idx="189">
                  <c:v>0.96124709101721395</c:v>
                </c:pt>
                <c:pt idx="190">
                  <c:v>0.787473352196568</c:v>
                </c:pt>
                <c:pt idx="191">
                  <c:v>0.7424209013912153</c:v>
                </c:pt>
                <c:pt idx="192">
                  <c:v>0.77138319119465637</c:v>
                </c:pt>
                <c:pt idx="193">
                  <c:v>0.75529303019274474</c:v>
                </c:pt>
                <c:pt idx="194">
                  <c:v>0.78103728779580339</c:v>
                </c:pt>
                <c:pt idx="195">
                  <c:v>0.67162419298280407</c:v>
                </c:pt>
                <c:pt idx="196">
                  <c:v>0.66840616078242177</c:v>
                </c:pt>
                <c:pt idx="197">
                  <c:v>0.55577503376904014</c:v>
                </c:pt>
                <c:pt idx="198">
                  <c:v>0.6394438709789807</c:v>
                </c:pt>
                <c:pt idx="199">
                  <c:v>0.61369961337592205</c:v>
                </c:pt>
                <c:pt idx="200">
                  <c:v>0.59439142017362812</c:v>
                </c:pt>
                <c:pt idx="201">
                  <c:v>0.47210619655909958</c:v>
                </c:pt>
                <c:pt idx="202">
                  <c:v>0.49141438976139351</c:v>
                </c:pt>
                <c:pt idx="203">
                  <c:v>0.4367078423548939</c:v>
                </c:pt>
                <c:pt idx="204">
                  <c:v>0.42383571355336458</c:v>
                </c:pt>
                <c:pt idx="205">
                  <c:v>0.45923406775757025</c:v>
                </c:pt>
                <c:pt idx="206">
                  <c:v>0.46245209995795256</c:v>
                </c:pt>
                <c:pt idx="207">
                  <c:v>0.4334898101545116</c:v>
                </c:pt>
                <c:pt idx="208">
                  <c:v>0.42061768135298228</c:v>
                </c:pt>
                <c:pt idx="209">
                  <c:v>0.37878326274801188</c:v>
                </c:pt>
                <c:pt idx="210">
                  <c:v>0.3852193271487766</c:v>
                </c:pt>
                <c:pt idx="211">
                  <c:v>0.45279800335680553</c:v>
                </c:pt>
                <c:pt idx="212">
                  <c:v>0.34660294074418863</c:v>
                </c:pt>
                <c:pt idx="213">
                  <c:v>0.39487342374992351</c:v>
                </c:pt>
                <c:pt idx="214">
                  <c:v>0.38843735934915891</c:v>
                </c:pt>
                <c:pt idx="215">
                  <c:v>0.27258820013539498</c:v>
                </c:pt>
                <c:pt idx="216">
                  <c:v>0.35303900514495323</c:v>
                </c:pt>
                <c:pt idx="217">
                  <c:v>0.31442261874036526</c:v>
                </c:pt>
                <c:pt idx="218">
                  <c:v>0.35303900514495323</c:v>
                </c:pt>
                <c:pt idx="219">
                  <c:v>0.36912916614686486</c:v>
                </c:pt>
                <c:pt idx="220">
                  <c:v>0.34338490854380621</c:v>
                </c:pt>
                <c:pt idx="221">
                  <c:v>0.30476852213921823</c:v>
                </c:pt>
                <c:pt idx="222">
                  <c:v>0.32729474754189458</c:v>
                </c:pt>
                <c:pt idx="223">
                  <c:v>0.29833245773845363</c:v>
                </c:pt>
                <c:pt idx="224">
                  <c:v>0.31764065094074756</c:v>
                </c:pt>
                <c:pt idx="225">
                  <c:v>0.30476852213921823</c:v>
                </c:pt>
                <c:pt idx="226">
                  <c:v>0.282242296736542</c:v>
                </c:pt>
                <c:pt idx="227">
                  <c:v>0.30155048993883593</c:v>
                </c:pt>
                <c:pt idx="228">
                  <c:v>0.31120458653998295</c:v>
                </c:pt>
                <c:pt idx="229">
                  <c:v>0.25649803913348335</c:v>
                </c:pt>
                <c:pt idx="230">
                  <c:v>0.2886783611373066</c:v>
                </c:pt>
                <c:pt idx="231">
                  <c:v>0.282242296736542</c:v>
                </c:pt>
                <c:pt idx="232">
                  <c:v>0.282242296736542</c:v>
                </c:pt>
                <c:pt idx="233">
                  <c:v>0.25971607133386565</c:v>
                </c:pt>
                <c:pt idx="234">
                  <c:v>0.27258820013539498</c:v>
                </c:pt>
                <c:pt idx="235">
                  <c:v>0.25971607133386565</c:v>
                </c:pt>
                <c:pt idx="236">
                  <c:v>0.2371898459311893</c:v>
                </c:pt>
                <c:pt idx="237">
                  <c:v>0.21144558832813065</c:v>
                </c:pt>
                <c:pt idx="238">
                  <c:v>0.2886783611373066</c:v>
                </c:pt>
                <c:pt idx="239">
                  <c:v>0.282242296736542</c:v>
                </c:pt>
                <c:pt idx="240">
                  <c:v>0.20822755612774835</c:v>
                </c:pt>
                <c:pt idx="241">
                  <c:v>0.282242296736542</c:v>
                </c:pt>
                <c:pt idx="242">
                  <c:v>0.29511442553807132</c:v>
                </c:pt>
                <c:pt idx="243">
                  <c:v>0.2307537815304247</c:v>
                </c:pt>
                <c:pt idx="244">
                  <c:v>0.282242296736542</c:v>
                </c:pt>
                <c:pt idx="245">
                  <c:v>0.25006197473271863</c:v>
                </c:pt>
                <c:pt idx="246">
                  <c:v>0.233971813730807</c:v>
                </c:pt>
                <c:pt idx="247">
                  <c:v>0.21466362052851296</c:v>
                </c:pt>
                <c:pt idx="248">
                  <c:v>0.24684394253233632</c:v>
                </c:pt>
                <c:pt idx="249">
                  <c:v>0.25649803913348335</c:v>
                </c:pt>
                <c:pt idx="250">
                  <c:v>0.25006197473271863</c:v>
                </c:pt>
                <c:pt idx="251">
                  <c:v>0.2886783611373066</c:v>
                </c:pt>
                <c:pt idx="252">
                  <c:v>0.2854603289369243</c:v>
                </c:pt>
                <c:pt idx="253">
                  <c:v>0.25328000693310093</c:v>
                </c:pt>
                <c:pt idx="254">
                  <c:v>0.26615213573463026</c:v>
                </c:pt>
                <c:pt idx="255">
                  <c:v>0.24684394253233632</c:v>
                </c:pt>
                <c:pt idx="256">
                  <c:v>0.26615213573463026</c:v>
                </c:pt>
                <c:pt idx="257">
                  <c:v>0.2307537815304247</c:v>
                </c:pt>
                <c:pt idx="258">
                  <c:v>0.22431771712965998</c:v>
                </c:pt>
                <c:pt idx="259">
                  <c:v>0.29511442553807132</c:v>
                </c:pt>
                <c:pt idx="260">
                  <c:v>0.30155048993883593</c:v>
                </c:pt>
                <c:pt idx="261">
                  <c:v>0.21788165272889537</c:v>
                </c:pt>
                <c:pt idx="262">
                  <c:v>0.20179149172698363</c:v>
                </c:pt>
                <c:pt idx="263">
                  <c:v>0.1824832985246897</c:v>
                </c:pt>
                <c:pt idx="264">
                  <c:v>0.2307537815304247</c:v>
                </c:pt>
                <c:pt idx="265">
                  <c:v>0.22753574933004228</c:v>
                </c:pt>
                <c:pt idx="266">
                  <c:v>0.25328000693310093</c:v>
                </c:pt>
                <c:pt idx="267">
                  <c:v>0.29189639333768891</c:v>
                </c:pt>
                <c:pt idx="268">
                  <c:v>0.25006197473271863</c:v>
                </c:pt>
                <c:pt idx="269">
                  <c:v>0.2307537815304247</c:v>
                </c:pt>
                <c:pt idx="270">
                  <c:v>0.25649803913348335</c:v>
                </c:pt>
                <c:pt idx="271">
                  <c:v>0.19213739512583672</c:v>
                </c:pt>
                <c:pt idx="272">
                  <c:v>0.2371898459311893</c:v>
                </c:pt>
                <c:pt idx="273">
                  <c:v>0.16317510532239565</c:v>
                </c:pt>
                <c:pt idx="274">
                  <c:v>0.22109968492927767</c:v>
                </c:pt>
                <c:pt idx="275">
                  <c:v>0.233971813730807</c:v>
                </c:pt>
                <c:pt idx="276">
                  <c:v>0.24362591033195402</c:v>
                </c:pt>
                <c:pt idx="277">
                  <c:v>0.25971607133386565</c:v>
                </c:pt>
                <c:pt idx="278">
                  <c:v>0.17926526632430739</c:v>
                </c:pt>
                <c:pt idx="279">
                  <c:v>0.27580623233577728</c:v>
                </c:pt>
                <c:pt idx="280">
                  <c:v>0.22109968492927767</c:v>
                </c:pt>
                <c:pt idx="281">
                  <c:v>0.29833245773845363</c:v>
                </c:pt>
                <c:pt idx="282">
                  <c:v>0.19213739512583672</c:v>
                </c:pt>
                <c:pt idx="283">
                  <c:v>0.24040787813157161</c:v>
                </c:pt>
                <c:pt idx="284">
                  <c:v>0.25006197473271863</c:v>
                </c:pt>
                <c:pt idx="285">
                  <c:v>0.19857345952660133</c:v>
                </c:pt>
                <c:pt idx="286">
                  <c:v>0.2854603289369243</c:v>
                </c:pt>
                <c:pt idx="287">
                  <c:v>0.29511442553807132</c:v>
                </c:pt>
                <c:pt idx="288">
                  <c:v>0.282242296736542</c:v>
                </c:pt>
                <c:pt idx="289">
                  <c:v>0.25971607133386565</c:v>
                </c:pt>
                <c:pt idx="290">
                  <c:v>0.24684394253233632</c:v>
                </c:pt>
                <c:pt idx="291">
                  <c:v>0.34016687634342391</c:v>
                </c:pt>
                <c:pt idx="292">
                  <c:v>0.32085868314112997</c:v>
                </c:pt>
                <c:pt idx="293">
                  <c:v>0.35303900514495323</c:v>
                </c:pt>
                <c:pt idx="294">
                  <c:v>0.32729474754189458</c:v>
                </c:pt>
                <c:pt idx="295">
                  <c:v>0.30476852213921823</c:v>
                </c:pt>
                <c:pt idx="296">
                  <c:v>0.32407671534151228</c:v>
                </c:pt>
                <c:pt idx="297">
                  <c:v>0.3337308119426593</c:v>
                </c:pt>
                <c:pt idx="298">
                  <c:v>0.2371898459311893</c:v>
                </c:pt>
                <c:pt idx="299">
                  <c:v>0.27258820013539498</c:v>
                </c:pt>
                <c:pt idx="300">
                  <c:v>0.25328000693310093</c:v>
                </c:pt>
                <c:pt idx="301">
                  <c:v>0.25006197473271863</c:v>
                </c:pt>
                <c:pt idx="302">
                  <c:v>0.24040787813157161</c:v>
                </c:pt>
                <c:pt idx="303">
                  <c:v>0.30476852213921823</c:v>
                </c:pt>
                <c:pt idx="304">
                  <c:v>0.22753574933004228</c:v>
                </c:pt>
                <c:pt idx="305">
                  <c:v>0.26293410353424795</c:v>
                </c:pt>
                <c:pt idx="306">
                  <c:v>0.233971813730807</c:v>
                </c:pt>
                <c:pt idx="307">
                  <c:v>0.31442261874036526</c:v>
                </c:pt>
                <c:pt idx="308">
                  <c:v>0.24362591033195402</c:v>
                </c:pt>
                <c:pt idx="309">
                  <c:v>0.27902426453615958</c:v>
                </c:pt>
                <c:pt idx="310">
                  <c:v>0.2886783611373066</c:v>
                </c:pt>
                <c:pt idx="311">
                  <c:v>0.24362591033195402</c:v>
                </c:pt>
                <c:pt idx="312">
                  <c:v>0.25649803913348335</c:v>
                </c:pt>
                <c:pt idx="313">
                  <c:v>0.29189639333768891</c:v>
                </c:pt>
                <c:pt idx="314">
                  <c:v>0.30798655433960065</c:v>
                </c:pt>
                <c:pt idx="315">
                  <c:v>0.24684394253233632</c:v>
                </c:pt>
                <c:pt idx="316">
                  <c:v>0.20500952392736604</c:v>
                </c:pt>
                <c:pt idx="317">
                  <c:v>0.2886783611373066</c:v>
                </c:pt>
                <c:pt idx="318">
                  <c:v>0.2854603289369243</c:v>
                </c:pt>
                <c:pt idx="319">
                  <c:v>0.282242296736542</c:v>
                </c:pt>
                <c:pt idx="320">
                  <c:v>0.29189639333768891</c:v>
                </c:pt>
                <c:pt idx="321">
                  <c:v>0.26615213573463026</c:v>
                </c:pt>
                <c:pt idx="322">
                  <c:v>0.25971607133386565</c:v>
                </c:pt>
                <c:pt idx="323">
                  <c:v>0.2854603289369243</c:v>
                </c:pt>
                <c:pt idx="324">
                  <c:v>0.31120458653998295</c:v>
                </c:pt>
                <c:pt idx="325">
                  <c:v>0.29833245773845363</c:v>
                </c:pt>
                <c:pt idx="326">
                  <c:v>0.2886783611373066</c:v>
                </c:pt>
                <c:pt idx="327">
                  <c:v>0.25006197473271863</c:v>
                </c:pt>
                <c:pt idx="328">
                  <c:v>0.27902426453615958</c:v>
                </c:pt>
                <c:pt idx="329">
                  <c:v>0.29511442553807132</c:v>
                </c:pt>
                <c:pt idx="330">
                  <c:v>0.24362591033195402</c:v>
                </c:pt>
                <c:pt idx="331">
                  <c:v>0.26937016793501267</c:v>
                </c:pt>
                <c:pt idx="332">
                  <c:v>0.30798655433960065</c:v>
                </c:pt>
                <c:pt idx="333">
                  <c:v>0.29833245773845363</c:v>
                </c:pt>
                <c:pt idx="334">
                  <c:v>0.30476852213921823</c:v>
                </c:pt>
                <c:pt idx="335">
                  <c:v>0.26615213573463026</c:v>
                </c:pt>
                <c:pt idx="336">
                  <c:v>0.282242296736542</c:v>
                </c:pt>
                <c:pt idx="337">
                  <c:v>0.25006197473271863</c:v>
                </c:pt>
                <c:pt idx="338">
                  <c:v>0.34660294074418863</c:v>
                </c:pt>
                <c:pt idx="339">
                  <c:v>0.233971813730807</c:v>
                </c:pt>
                <c:pt idx="340">
                  <c:v>0.25971607133386565</c:v>
                </c:pt>
                <c:pt idx="341">
                  <c:v>0.26615213573463026</c:v>
                </c:pt>
                <c:pt idx="342">
                  <c:v>0.35303900514495323</c:v>
                </c:pt>
                <c:pt idx="343">
                  <c:v>0.282242296736542</c:v>
                </c:pt>
                <c:pt idx="344">
                  <c:v>0.29511442553807132</c:v>
                </c:pt>
                <c:pt idx="345">
                  <c:v>0.3369488441430416</c:v>
                </c:pt>
                <c:pt idx="346">
                  <c:v>0.32407671534151228</c:v>
                </c:pt>
                <c:pt idx="347">
                  <c:v>0.2886783611373066</c:v>
                </c:pt>
                <c:pt idx="348">
                  <c:v>0.29833245773845363</c:v>
                </c:pt>
                <c:pt idx="349">
                  <c:v>0.30798655433960065</c:v>
                </c:pt>
                <c:pt idx="350">
                  <c:v>0.2886783611373066</c:v>
                </c:pt>
                <c:pt idx="351">
                  <c:v>0.30155048993883593</c:v>
                </c:pt>
                <c:pt idx="352">
                  <c:v>0.32085868314112997</c:v>
                </c:pt>
                <c:pt idx="353">
                  <c:v>0.30476852213921823</c:v>
                </c:pt>
                <c:pt idx="354">
                  <c:v>0.36269310174610025</c:v>
                </c:pt>
                <c:pt idx="355">
                  <c:v>0.34982097294457093</c:v>
                </c:pt>
                <c:pt idx="356">
                  <c:v>0.30476852213921823</c:v>
                </c:pt>
                <c:pt idx="357">
                  <c:v>0.37556523054762958</c:v>
                </c:pt>
                <c:pt idx="358">
                  <c:v>0.26293410353424795</c:v>
                </c:pt>
                <c:pt idx="359">
                  <c:v>0.34338490854380621</c:v>
                </c:pt>
                <c:pt idx="360">
                  <c:v>0.32407671534151228</c:v>
                </c:pt>
                <c:pt idx="361">
                  <c:v>0.26293410353424795</c:v>
                </c:pt>
                <c:pt idx="362">
                  <c:v>0.32729474754189458</c:v>
                </c:pt>
                <c:pt idx="363">
                  <c:v>0.3369488441430416</c:v>
                </c:pt>
                <c:pt idx="364">
                  <c:v>0.32407671534151228</c:v>
                </c:pt>
                <c:pt idx="365">
                  <c:v>0.30476852213921823</c:v>
                </c:pt>
                <c:pt idx="366">
                  <c:v>0.36591113394648256</c:v>
                </c:pt>
                <c:pt idx="367">
                  <c:v>0.29189639333768891</c:v>
                </c:pt>
                <c:pt idx="368">
                  <c:v>0.44314390675565851</c:v>
                </c:pt>
                <c:pt idx="369">
                  <c:v>0.36591113394648256</c:v>
                </c:pt>
                <c:pt idx="370">
                  <c:v>0.41418161695221756</c:v>
                </c:pt>
                <c:pt idx="371">
                  <c:v>0.38200129494839419</c:v>
                </c:pt>
                <c:pt idx="372">
                  <c:v>0.42061768135298228</c:v>
                </c:pt>
                <c:pt idx="373">
                  <c:v>0.40130948815068823</c:v>
                </c:pt>
                <c:pt idx="374">
                  <c:v>0.41418161695221756</c:v>
                </c:pt>
                <c:pt idx="375">
                  <c:v>0.41739964915259986</c:v>
                </c:pt>
                <c:pt idx="376">
                  <c:v>0.39487342374992351</c:v>
                </c:pt>
                <c:pt idx="377">
                  <c:v>0.4367078423548939</c:v>
                </c:pt>
                <c:pt idx="378">
                  <c:v>0.41739964915259986</c:v>
                </c:pt>
                <c:pt idx="379">
                  <c:v>0.41096358475183525</c:v>
                </c:pt>
                <c:pt idx="380">
                  <c:v>0.44314390675565851</c:v>
                </c:pt>
                <c:pt idx="381">
                  <c:v>0.40452752035107054</c:v>
                </c:pt>
                <c:pt idx="382">
                  <c:v>0.52359471176521688</c:v>
                </c:pt>
                <c:pt idx="383">
                  <c:v>0.51715864736445216</c:v>
                </c:pt>
                <c:pt idx="384">
                  <c:v>0.53968487276712851</c:v>
                </c:pt>
                <c:pt idx="385">
                  <c:v>0.64909796758012783</c:v>
                </c:pt>
                <c:pt idx="386">
                  <c:v>0.7359848369904507</c:v>
                </c:pt>
                <c:pt idx="387">
                  <c:v>0.88079628600765569</c:v>
                </c:pt>
                <c:pt idx="388">
                  <c:v>1.1092765722348013</c:v>
                </c:pt>
                <c:pt idx="389">
                  <c:v>1.2315617958493297</c:v>
                </c:pt>
                <c:pt idx="390">
                  <c:v>1.4310797922730343</c:v>
                </c:pt>
                <c:pt idx="391">
                  <c:v>1.3474109550630937</c:v>
                </c:pt>
                <c:pt idx="392">
                  <c:v>1.3409748906623291</c:v>
                </c:pt>
                <c:pt idx="393">
                  <c:v>1.3635011160650055</c:v>
                </c:pt>
                <c:pt idx="394">
                  <c:v>1.1478929586393891</c:v>
                </c:pt>
                <c:pt idx="395">
                  <c:v>1.1124946044351836</c:v>
                </c:pt>
                <c:pt idx="396">
                  <c:v>0.86470612500574395</c:v>
                </c:pt>
                <c:pt idx="397">
                  <c:v>0.72311270818892137</c:v>
                </c:pt>
                <c:pt idx="398">
                  <c:v>0.68449632178433339</c:v>
                </c:pt>
                <c:pt idx="399">
                  <c:v>0.60082748457439283</c:v>
                </c:pt>
                <c:pt idx="400">
                  <c:v>0.57508322697133418</c:v>
                </c:pt>
                <c:pt idx="401">
                  <c:v>0.61048158117553974</c:v>
                </c:pt>
                <c:pt idx="402">
                  <c:v>0.52037667956483458</c:v>
                </c:pt>
                <c:pt idx="403">
                  <c:v>0.56221109816980475</c:v>
                </c:pt>
                <c:pt idx="404">
                  <c:v>0.51394061516406986</c:v>
                </c:pt>
                <c:pt idx="405">
                  <c:v>0.51715864736445216</c:v>
                </c:pt>
                <c:pt idx="406">
                  <c:v>0.50106848636254053</c:v>
                </c:pt>
                <c:pt idx="407">
                  <c:v>0.48176029316024649</c:v>
                </c:pt>
                <c:pt idx="408">
                  <c:v>0.49785045416215823</c:v>
                </c:pt>
                <c:pt idx="409">
                  <c:v>0.54612093716789323</c:v>
                </c:pt>
                <c:pt idx="410">
                  <c:v>0.52681274396559918</c:v>
                </c:pt>
                <c:pt idx="411">
                  <c:v>0.45601603555718784</c:v>
                </c:pt>
                <c:pt idx="412">
                  <c:v>0.44957997115642323</c:v>
                </c:pt>
                <c:pt idx="413">
                  <c:v>0.38843735934915891</c:v>
                </c:pt>
                <c:pt idx="414">
                  <c:v>0.55577503376904014</c:v>
                </c:pt>
                <c:pt idx="415">
                  <c:v>0.56221109816980475</c:v>
                </c:pt>
                <c:pt idx="416">
                  <c:v>0.46888816435871716</c:v>
                </c:pt>
                <c:pt idx="417">
                  <c:v>0.47532422875948188</c:v>
                </c:pt>
                <c:pt idx="418">
                  <c:v>0.4849783253606289</c:v>
                </c:pt>
                <c:pt idx="419">
                  <c:v>0.49785045416215823</c:v>
                </c:pt>
                <c:pt idx="420">
                  <c:v>0.45279800335680553</c:v>
                </c:pt>
                <c:pt idx="421">
                  <c:v>0.45601603555718784</c:v>
                </c:pt>
                <c:pt idx="422">
                  <c:v>0.4334898101545116</c:v>
                </c:pt>
                <c:pt idx="423">
                  <c:v>0.46245209995795256</c:v>
                </c:pt>
                <c:pt idx="424">
                  <c:v>0.44314390675565851</c:v>
                </c:pt>
                <c:pt idx="425">
                  <c:v>0.37878326274801188</c:v>
                </c:pt>
                <c:pt idx="426">
                  <c:v>0.49463242196177581</c:v>
                </c:pt>
                <c:pt idx="427">
                  <c:v>0.50428651856292284</c:v>
                </c:pt>
                <c:pt idx="428">
                  <c:v>0.52681274396559918</c:v>
                </c:pt>
                <c:pt idx="429">
                  <c:v>0.50428651856292284</c:v>
                </c:pt>
                <c:pt idx="430">
                  <c:v>0.45601603555718784</c:v>
                </c:pt>
                <c:pt idx="431">
                  <c:v>0.44636193895604093</c:v>
                </c:pt>
                <c:pt idx="432">
                  <c:v>0.41096358475183525</c:v>
                </c:pt>
                <c:pt idx="433">
                  <c:v>0.46888816435871716</c:v>
                </c:pt>
                <c:pt idx="434">
                  <c:v>0.48819635756101121</c:v>
                </c:pt>
                <c:pt idx="435">
                  <c:v>0.47854226095986419</c:v>
                </c:pt>
                <c:pt idx="436">
                  <c:v>0.50750455076330514</c:v>
                </c:pt>
                <c:pt idx="437">
                  <c:v>0.51394061516406986</c:v>
                </c:pt>
                <c:pt idx="438">
                  <c:v>0.49785045416215823</c:v>
                </c:pt>
                <c:pt idx="439">
                  <c:v>0.51072258296368744</c:v>
                </c:pt>
                <c:pt idx="440">
                  <c:v>0.53968487276712851</c:v>
                </c:pt>
                <c:pt idx="441">
                  <c:v>0.4849783253606289</c:v>
                </c:pt>
                <c:pt idx="442">
                  <c:v>0.53968487276712851</c:v>
                </c:pt>
                <c:pt idx="443">
                  <c:v>0.62013567777668677</c:v>
                </c:pt>
                <c:pt idx="444">
                  <c:v>0.55577503376904014</c:v>
                </c:pt>
                <c:pt idx="445">
                  <c:v>0.55255700156865784</c:v>
                </c:pt>
                <c:pt idx="446">
                  <c:v>0.58473732357248109</c:v>
                </c:pt>
                <c:pt idx="447">
                  <c:v>0.53646684056674609</c:v>
                </c:pt>
                <c:pt idx="448">
                  <c:v>0.54290290496751081</c:v>
                </c:pt>
                <c:pt idx="449">
                  <c:v>0.60726354897515744</c:v>
                </c:pt>
                <c:pt idx="450">
                  <c:v>0.51715864736445216</c:v>
                </c:pt>
                <c:pt idx="451">
                  <c:v>0.53646684056674609</c:v>
                </c:pt>
                <c:pt idx="452">
                  <c:v>0.48819635756101121</c:v>
                </c:pt>
                <c:pt idx="453">
                  <c:v>0.55899306596942244</c:v>
                </c:pt>
                <c:pt idx="454">
                  <c:v>0.50750455076330514</c:v>
                </c:pt>
                <c:pt idx="455">
                  <c:v>0.56864716257056946</c:v>
                </c:pt>
                <c:pt idx="456">
                  <c:v>0.55255700156865784</c:v>
                </c:pt>
                <c:pt idx="457">
                  <c:v>0.58151929137209879</c:v>
                </c:pt>
                <c:pt idx="458">
                  <c:v>0.54612093716789323</c:v>
                </c:pt>
                <c:pt idx="459">
                  <c:v>0.49785045416215823</c:v>
                </c:pt>
                <c:pt idx="460">
                  <c:v>0.48819635756101121</c:v>
                </c:pt>
                <c:pt idx="461">
                  <c:v>0.53324880836636379</c:v>
                </c:pt>
                <c:pt idx="462">
                  <c:v>0.59439142017362812</c:v>
                </c:pt>
                <c:pt idx="463">
                  <c:v>0.55899306596942244</c:v>
                </c:pt>
                <c:pt idx="464">
                  <c:v>0.59760945237401053</c:v>
                </c:pt>
                <c:pt idx="465">
                  <c:v>0.57508322697133418</c:v>
                </c:pt>
                <c:pt idx="466">
                  <c:v>0.62657174217745149</c:v>
                </c:pt>
                <c:pt idx="467">
                  <c:v>0.67162419298280407</c:v>
                </c:pt>
                <c:pt idx="468">
                  <c:v>0.69736845058586272</c:v>
                </c:pt>
                <c:pt idx="469">
                  <c:v>0.65231599978051014</c:v>
                </c:pt>
                <c:pt idx="470">
                  <c:v>0.76172909459350935</c:v>
                </c:pt>
                <c:pt idx="471">
                  <c:v>0.84217989960306761</c:v>
                </c:pt>
                <c:pt idx="472">
                  <c:v>0.7359848369904507</c:v>
                </c:pt>
                <c:pt idx="473">
                  <c:v>0.80678154539886204</c:v>
                </c:pt>
                <c:pt idx="474">
                  <c:v>0.787473352196568</c:v>
                </c:pt>
                <c:pt idx="475">
                  <c:v>0.62013567777668677</c:v>
                </c:pt>
                <c:pt idx="476">
                  <c:v>0.57508322697133418</c:v>
                </c:pt>
                <c:pt idx="477">
                  <c:v>0.54933896936827553</c:v>
                </c:pt>
                <c:pt idx="478">
                  <c:v>0.58151929137209879</c:v>
                </c:pt>
                <c:pt idx="479">
                  <c:v>0.6877143539847157</c:v>
                </c:pt>
                <c:pt idx="480">
                  <c:v>0.47532422875948188</c:v>
                </c:pt>
                <c:pt idx="481">
                  <c:v>0.51072258296368744</c:v>
                </c:pt>
                <c:pt idx="482">
                  <c:v>0.56221109816980475</c:v>
                </c:pt>
                <c:pt idx="483">
                  <c:v>0.57508322697133418</c:v>
                </c:pt>
                <c:pt idx="484">
                  <c:v>0.60726354897515744</c:v>
                </c:pt>
                <c:pt idx="485">
                  <c:v>0.61369961337592205</c:v>
                </c:pt>
                <c:pt idx="486">
                  <c:v>0.57830125917171649</c:v>
                </c:pt>
                <c:pt idx="487">
                  <c:v>0.55577503376904014</c:v>
                </c:pt>
                <c:pt idx="488">
                  <c:v>0.62978977437783379</c:v>
                </c:pt>
                <c:pt idx="489">
                  <c:v>0.71667664378815665</c:v>
                </c:pt>
                <c:pt idx="490">
                  <c:v>0.62657174217745149</c:v>
                </c:pt>
                <c:pt idx="491">
                  <c:v>0.59439142017362812</c:v>
                </c:pt>
                <c:pt idx="492">
                  <c:v>0.62013567777668677</c:v>
                </c:pt>
                <c:pt idx="493">
                  <c:v>0.62978977437783379</c:v>
                </c:pt>
                <c:pt idx="494">
                  <c:v>0.56864716257056946</c:v>
                </c:pt>
                <c:pt idx="495">
                  <c:v>0.59760945237401053</c:v>
                </c:pt>
                <c:pt idx="496">
                  <c:v>0.61048158117553974</c:v>
                </c:pt>
                <c:pt idx="497">
                  <c:v>0.66518812858203935</c:v>
                </c:pt>
                <c:pt idx="498">
                  <c:v>0.6362258387785984</c:v>
                </c:pt>
                <c:pt idx="499">
                  <c:v>0.59439142017362812</c:v>
                </c:pt>
                <c:pt idx="500">
                  <c:v>0.77781925559542109</c:v>
                </c:pt>
                <c:pt idx="501">
                  <c:v>0.64909796758012783</c:v>
                </c:pt>
                <c:pt idx="502">
                  <c:v>0.66840616078242177</c:v>
                </c:pt>
                <c:pt idx="503">
                  <c:v>0.62978977437783379</c:v>
                </c:pt>
                <c:pt idx="504">
                  <c:v>0.53646684056674609</c:v>
                </c:pt>
                <c:pt idx="505">
                  <c:v>0.59117338797324581</c:v>
                </c:pt>
                <c:pt idx="506">
                  <c:v>0.59117338797324581</c:v>
                </c:pt>
                <c:pt idx="507">
                  <c:v>0.55577503376904014</c:v>
                </c:pt>
                <c:pt idx="508">
                  <c:v>0.61369961337592205</c:v>
                </c:pt>
                <c:pt idx="509">
                  <c:v>0.60404551677477514</c:v>
                </c:pt>
                <c:pt idx="510">
                  <c:v>0.56221109816980475</c:v>
                </c:pt>
                <c:pt idx="511">
                  <c:v>0.67162419298280407</c:v>
                </c:pt>
                <c:pt idx="512">
                  <c:v>0.65875206418127474</c:v>
                </c:pt>
                <c:pt idx="513">
                  <c:v>0.60404551677477514</c:v>
                </c:pt>
                <c:pt idx="514">
                  <c:v>0.60404551677477514</c:v>
                </c:pt>
                <c:pt idx="515">
                  <c:v>0.67484222518318648</c:v>
                </c:pt>
                <c:pt idx="516">
                  <c:v>0.6362258387785984</c:v>
                </c:pt>
                <c:pt idx="517">
                  <c:v>0.6877143539847157</c:v>
                </c:pt>
                <c:pt idx="518">
                  <c:v>0.61048158117553974</c:v>
                </c:pt>
                <c:pt idx="519">
                  <c:v>0.59439142017362812</c:v>
                </c:pt>
                <c:pt idx="520">
                  <c:v>0.62013567777668677</c:v>
                </c:pt>
                <c:pt idx="521">
                  <c:v>0.69415041838548042</c:v>
                </c:pt>
                <c:pt idx="522">
                  <c:v>0.6394438709789807</c:v>
                </c:pt>
                <c:pt idx="523">
                  <c:v>0.65553403198089244</c:v>
                </c:pt>
                <c:pt idx="524">
                  <c:v>0.70380451498662744</c:v>
                </c:pt>
                <c:pt idx="525">
                  <c:v>0.67162419298280407</c:v>
                </c:pt>
                <c:pt idx="526">
                  <c:v>0.65553403198089244</c:v>
                </c:pt>
                <c:pt idx="527">
                  <c:v>0.5879553557728634</c:v>
                </c:pt>
                <c:pt idx="528">
                  <c:v>0.70380451498662744</c:v>
                </c:pt>
                <c:pt idx="529">
                  <c:v>0.62978977437783379</c:v>
                </c:pt>
                <c:pt idx="530">
                  <c:v>0.59439142017362812</c:v>
                </c:pt>
                <c:pt idx="531">
                  <c:v>0.62013567777668677</c:v>
                </c:pt>
                <c:pt idx="532">
                  <c:v>0.72954877258968609</c:v>
                </c:pt>
                <c:pt idx="533">
                  <c:v>0.65875206418127474</c:v>
                </c:pt>
                <c:pt idx="534">
                  <c:v>0.7359848369904507</c:v>
                </c:pt>
                <c:pt idx="535">
                  <c:v>0.64909796758012783</c:v>
                </c:pt>
                <c:pt idx="536">
                  <c:v>0.739202869190833</c:v>
                </c:pt>
                <c:pt idx="537">
                  <c:v>0.76494712679389165</c:v>
                </c:pt>
                <c:pt idx="538">
                  <c:v>0.66518812858203935</c:v>
                </c:pt>
                <c:pt idx="539">
                  <c:v>0.74885696579198002</c:v>
                </c:pt>
                <c:pt idx="540">
                  <c:v>0.7842553199961857</c:v>
                </c:pt>
                <c:pt idx="541">
                  <c:v>0.80034548099809733</c:v>
                </c:pt>
                <c:pt idx="542">
                  <c:v>0.8389618674026853</c:v>
                </c:pt>
                <c:pt idx="543">
                  <c:v>0.739202869190833</c:v>
                </c:pt>
                <c:pt idx="544">
                  <c:v>0.68449632178433339</c:v>
                </c:pt>
                <c:pt idx="545">
                  <c:v>0.71667664378815665</c:v>
                </c:pt>
                <c:pt idx="546">
                  <c:v>0.787473352196568</c:v>
                </c:pt>
                <c:pt idx="547">
                  <c:v>0.60082748457439283</c:v>
                </c:pt>
                <c:pt idx="548">
                  <c:v>0.64909796758012783</c:v>
                </c:pt>
                <c:pt idx="549">
                  <c:v>0.69415041838548042</c:v>
                </c:pt>
                <c:pt idx="550">
                  <c:v>0.69415041838548042</c:v>
                </c:pt>
                <c:pt idx="551">
                  <c:v>0.72633074038930379</c:v>
                </c:pt>
                <c:pt idx="552">
                  <c:v>0.80356351319847974</c:v>
                </c:pt>
                <c:pt idx="553">
                  <c:v>0.75529303019274474</c:v>
                </c:pt>
                <c:pt idx="554">
                  <c:v>0.6877143539847157</c:v>
                </c:pt>
                <c:pt idx="555">
                  <c:v>0.75529303019274474</c:v>
                </c:pt>
                <c:pt idx="556">
                  <c:v>0.84861596400383232</c:v>
                </c:pt>
                <c:pt idx="557">
                  <c:v>0.73276680479006839</c:v>
                </c:pt>
                <c:pt idx="558">
                  <c:v>0.67484222518318648</c:v>
                </c:pt>
                <c:pt idx="559">
                  <c:v>0.77460122339503867</c:v>
                </c:pt>
                <c:pt idx="560">
                  <c:v>0.66518812858203935</c:v>
                </c:pt>
                <c:pt idx="561">
                  <c:v>0.69736845058586272</c:v>
                </c:pt>
                <c:pt idx="562">
                  <c:v>0.66840616078242177</c:v>
                </c:pt>
                <c:pt idx="563">
                  <c:v>0.64266190317936311</c:v>
                </c:pt>
                <c:pt idx="564">
                  <c:v>0.7359848369904507</c:v>
                </c:pt>
                <c:pt idx="565">
                  <c:v>0.66197009638165705</c:v>
                </c:pt>
                <c:pt idx="566">
                  <c:v>0.66840616078242177</c:v>
                </c:pt>
                <c:pt idx="567">
                  <c:v>0.787473352196568</c:v>
                </c:pt>
                <c:pt idx="568">
                  <c:v>0.66197009638165705</c:v>
                </c:pt>
                <c:pt idx="569">
                  <c:v>0.58151929137209879</c:v>
                </c:pt>
                <c:pt idx="570">
                  <c:v>0.85505202840459704</c:v>
                </c:pt>
                <c:pt idx="571">
                  <c:v>0.7359848369904507</c:v>
                </c:pt>
                <c:pt idx="572">
                  <c:v>0.70058648278624513</c:v>
                </c:pt>
                <c:pt idx="573">
                  <c:v>0.62978977437783379</c:v>
                </c:pt>
                <c:pt idx="574">
                  <c:v>0.70058648278624513</c:v>
                </c:pt>
                <c:pt idx="575">
                  <c:v>0.7359848369904507</c:v>
                </c:pt>
                <c:pt idx="576">
                  <c:v>0.7906913843969503</c:v>
                </c:pt>
                <c:pt idx="577">
                  <c:v>0.66197009638165705</c:v>
                </c:pt>
                <c:pt idx="578">
                  <c:v>0.80999957759924435</c:v>
                </c:pt>
                <c:pt idx="579">
                  <c:v>0.81965367420039137</c:v>
                </c:pt>
                <c:pt idx="580">
                  <c:v>0.61691764557630446</c:v>
                </c:pt>
                <c:pt idx="581">
                  <c:v>0.80356351319847974</c:v>
                </c:pt>
                <c:pt idx="582">
                  <c:v>0.70058648278624513</c:v>
                </c:pt>
                <c:pt idx="583">
                  <c:v>0.87436022160689097</c:v>
                </c:pt>
                <c:pt idx="584">
                  <c:v>0.739202869190833</c:v>
                </c:pt>
                <c:pt idx="585">
                  <c:v>0.89688644700956732</c:v>
                </c:pt>
                <c:pt idx="586">
                  <c:v>0.80034548099809733</c:v>
                </c:pt>
                <c:pt idx="587">
                  <c:v>0.7906913843969503</c:v>
                </c:pt>
                <c:pt idx="588">
                  <c:v>0.90332251141033193</c:v>
                </c:pt>
                <c:pt idx="589">
                  <c:v>0.74563893359159772</c:v>
                </c:pt>
                <c:pt idx="590">
                  <c:v>0.81643564200000895</c:v>
                </c:pt>
                <c:pt idx="591">
                  <c:v>0.77781925559542109</c:v>
                </c:pt>
                <c:pt idx="592">
                  <c:v>0.86470612500574395</c:v>
                </c:pt>
                <c:pt idx="593">
                  <c:v>0.95481102661644923</c:v>
                </c:pt>
                <c:pt idx="594">
                  <c:v>0.8872323504084203</c:v>
                </c:pt>
                <c:pt idx="595">
                  <c:v>0.90975857581109665</c:v>
                </c:pt>
                <c:pt idx="596">
                  <c:v>0.92584873681300828</c:v>
                </c:pt>
                <c:pt idx="597">
                  <c:v>0.91619464021186126</c:v>
                </c:pt>
                <c:pt idx="598">
                  <c:v>0.95481102661644923</c:v>
                </c:pt>
                <c:pt idx="599">
                  <c:v>0.96768315541797856</c:v>
                </c:pt>
                <c:pt idx="600">
                  <c:v>0.99020938082065491</c:v>
                </c:pt>
                <c:pt idx="601">
                  <c:v>0.99342741302103721</c:v>
                </c:pt>
                <c:pt idx="602">
                  <c:v>0.932284801213773</c:v>
                </c:pt>
                <c:pt idx="603">
                  <c:v>1.1350208298378599</c:v>
                </c:pt>
                <c:pt idx="604">
                  <c:v>1.1704191840420655</c:v>
                </c:pt>
                <c:pt idx="605">
                  <c:v>1.2347798280497122</c:v>
                </c:pt>
                <c:pt idx="606">
                  <c:v>1.2508699890516237</c:v>
                </c:pt>
                <c:pt idx="607">
                  <c:v>1.4214256956718874</c:v>
                </c:pt>
                <c:pt idx="608">
                  <c:v>1.6466879496986504</c:v>
                </c:pt>
                <c:pt idx="609">
                  <c:v>2.0038895239410897</c:v>
                </c:pt>
                <c:pt idx="610">
                  <c:v>2.4865943539984388</c:v>
                </c:pt>
                <c:pt idx="611">
                  <c:v>3.0658401500672587</c:v>
                </c:pt>
                <c:pt idx="612">
                  <c:v>3.5195826903211676</c:v>
                </c:pt>
                <c:pt idx="613">
                  <c:v>4.4335038352297502</c:v>
                </c:pt>
                <c:pt idx="614">
                  <c:v>4.8486299890790701</c:v>
                </c:pt>
                <c:pt idx="615">
                  <c:v>5.3248987547356554</c:v>
                </c:pt>
                <c:pt idx="616">
                  <c:v>4.9097726008863347</c:v>
                </c:pt>
                <c:pt idx="617">
                  <c:v>4.6748562502584248</c:v>
                </c:pt>
                <c:pt idx="618">
                  <c:v>3.9958514559777529</c:v>
                </c:pt>
                <c:pt idx="619">
                  <c:v>3.7963334595540483</c:v>
                </c:pt>
                <c:pt idx="620">
                  <c:v>3.4777482717161976</c:v>
                </c:pt>
                <c:pt idx="621">
                  <c:v>3.3779892735043453</c:v>
                </c:pt>
                <c:pt idx="622">
                  <c:v>3.133418826275288</c:v>
                </c:pt>
                <c:pt idx="623">
                  <c:v>2.6635861250194672</c:v>
                </c:pt>
                <c:pt idx="624">
                  <c:v>2.3128206151777935</c:v>
                </c:pt>
                <c:pt idx="625">
                  <c:v>2.135828844156765</c:v>
                </c:pt>
                <c:pt idx="626">
                  <c:v>2.1551370373590588</c:v>
                </c:pt>
                <c:pt idx="627">
                  <c:v>1.7400108835097381</c:v>
                </c:pt>
                <c:pt idx="628">
                  <c:v>1.7464469479105027</c:v>
                </c:pt>
                <c:pt idx="629">
                  <c:v>1.7625371089124144</c:v>
                </c:pt>
                <c:pt idx="630">
                  <c:v>1.5758912412902393</c:v>
                </c:pt>
                <c:pt idx="631">
                  <c:v>1.5919814022921508</c:v>
                </c:pt>
                <c:pt idx="632">
                  <c:v>1.5372748548856512</c:v>
                </c:pt>
                <c:pt idx="633">
                  <c:v>1.4246437278722697</c:v>
                </c:pt>
                <c:pt idx="634">
                  <c:v>1.4600420820764752</c:v>
                </c:pt>
                <c:pt idx="635">
                  <c:v>1.6820863039028562</c:v>
                </c:pt>
                <c:pt idx="636">
                  <c:v>1.6177256598952097</c:v>
                </c:pt>
                <c:pt idx="637">
                  <c:v>1.4986584684810633</c:v>
                </c:pt>
                <c:pt idx="638">
                  <c:v>1.5050945328818279</c:v>
                </c:pt>
                <c:pt idx="639">
                  <c:v>1.495440436280681</c:v>
                </c:pt>
                <c:pt idx="640">
                  <c:v>1.4825683074791516</c:v>
                </c:pt>
                <c:pt idx="641">
                  <c:v>1.5694551768894747</c:v>
                </c:pt>
                <c:pt idx="642">
                  <c:v>1.447169953274946</c:v>
                </c:pt>
                <c:pt idx="643">
                  <c:v>1.4117715990707405</c:v>
                </c:pt>
                <c:pt idx="644">
                  <c:v>1.4182076634715051</c:v>
                </c:pt>
                <c:pt idx="645">
                  <c:v>1.3184486652596528</c:v>
                </c:pt>
                <c:pt idx="646">
                  <c:v>1.2605240856527709</c:v>
                </c:pt>
                <c:pt idx="647">
                  <c:v>1.4246437278722697</c:v>
                </c:pt>
                <c:pt idx="648">
                  <c:v>1.3699371804657701</c:v>
                </c:pt>
                <c:pt idx="649">
                  <c:v>1.4729142108780047</c:v>
                </c:pt>
                <c:pt idx="650">
                  <c:v>1.3763732448665347</c:v>
                </c:pt>
                <c:pt idx="651">
                  <c:v>1.2766142466546824</c:v>
                </c:pt>
                <c:pt idx="652">
                  <c:v>1.1414568942386245</c:v>
                </c:pt>
                <c:pt idx="653">
                  <c:v>0.95802905881683165</c:v>
                </c:pt>
                <c:pt idx="654">
                  <c:v>0.85827006060497935</c:v>
                </c:pt>
                <c:pt idx="655">
                  <c:v>0.95802905881683165</c:v>
                </c:pt>
                <c:pt idx="656">
                  <c:v>0.8904503826088026</c:v>
                </c:pt>
                <c:pt idx="657">
                  <c:v>0.84539793180345002</c:v>
                </c:pt>
                <c:pt idx="658">
                  <c:v>0.90332251141033193</c:v>
                </c:pt>
                <c:pt idx="659">
                  <c:v>0.90975857581109665</c:v>
                </c:pt>
                <c:pt idx="660">
                  <c:v>0.91619464021186126</c:v>
                </c:pt>
                <c:pt idx="661">
                  <c:v>0.84539793180345002</c:v>
                </c:pt>
                <c:pt idx="662">
                  <c:v>0.835743835202303</c:v>
                </c:pt>
                <c:pt idx="663">
                  <c:v>0.79390941659733272</c:v>
                </c:pt>
                <c:pt idx="664">
                  <c:v>0.81643564200000895</c:v>
                </c:pt>
                <c:pt idx="665">
                  <c:v>0.74885696579198002</c:v>
                </c:pt>
                <c:pt idx="666">
                  <c:v>0.835743835202303</c:v>
                </c:pt>
                <c:pt idx="667">
                  <c:v>0.77781925559542109</c:v>
                </c:pt>
                <c:pt idx="668">
                  <c:v>0.71667664378815665</c:v>
                </c:pt>
                <c:pt idx="669">
                  <c:v>0.75529303019274474</c:v>
                </c:pt>
                <c:pt idx="670">
                  <c:v>0.70058648278624513</c:v>
                </c:pt>
                <c:pt idx="671">
                  <c:v>0.78103728779580339</c:v>
                </c:pt>
                <c:pt idx="672">
                  <c:v>0.64587993537974542</c:v>
                </c:pt>
                <c:pt idx="673">
                  <c:v>0.67806025738356879</c:v>
                </c:pt>
                <c:pt idx="674">
                  <c:v>0.77138319119465637</c:v>
                </c:pt>
                <c:pt idx="675">
                  <c:v>0.67484222518318648</c:v>
                </c:pt>
                <c:pt idx="676">
                  <c:v>0.69415041838548042</c:v>
                </c:pt>
                <c:pt idx="677">
                  <c:v>0.66840616078242177</c:v>
                </c:pt>
                <c:pt idx="678">
                  <c:v>0.66197009638165705</c:v>
                </c:pt>
                <c:pt idx="679">
                  <c:v>0.74563893359159772</c:v>
                </c:pt>
                <c:pt idx="680">
                  <c:v>0.690932386185098</c:v>
                </c:pt>
                <c:pt idx="681">
                  <c:v>0.67484222518318648</c:v>
                </c:pt>
                <c:pt idx="682">
                  <c:v>0.62013567777668677</c:v>
                </c:pt>
                <c:pt idx="683">
                  <c:v>0.55899306596942244</c:v>
                </c:pt>
                <c:pt idx="684">
                  <c:v>0.6362258387785984</c:v>
                </c:pt>
                <c:pt idx="685">
                  <c:v>0.59439142017362812</c:v>
                </c:pt>
                <c:pt idx="686">
                  <c:v>0.66840616078242177</c:v>
                </c:pt>
                <c:pt idx="687">
                  <c:v>0.70702254718700974</c:v>
                </c:pt>
                <c:pt idx="688">
                  <c:v>0.56221109816980475</c:v>
                </c:pt>
                <c:pt idx="689">
                  <c:v>0.57830125917171649</c:v>
                </c:pt>
                <c:pt idx="690">
                  <c:v>0.68127828958395109</c:v>
                </c:pt>
                <c:pt idx="691">
                  <c:v>0.62335370997706918</c:v>
                </c:pt>
                <c:pt idx="692">
                  <c:v>0.5879553557728634</c:v>
                </c:pt>
                <c:pt idx="693">
                  <c:v>0.62335370997706918</c:v>
                </c:pt>
                <c:pt idx="694">
                  <c:v>0.6877143539847157</c:v>
                </c:pt>
                <c:pt idx="695">
                  <c:v>0.62335370997706918</c:v>
                </c:pt>
                <c:pt idx="696">
                  <c:v>0.6362258387785984</c:v>
                </c:pt>
                <c:pt idx="697">
                  <c:v>0.62657174217745149</c:v>
                </c:pt>
                <c:pt idx="698">
                  <c:v>0.66197009638165705</c:v>
                </c:pt>
                <c:pt idx="699">
                  <c:v>0.59760945237401053</c:v>
                </c:pt>
                <c:pt idx="700">
                  <c:v>0.61048158117553974</c:v>
                </c:pt>
                <c:pt idx="701">
                  <c:v>0.61048158117553974</c:v>
                </c:pt>
                <c:pt idx="702">
                  <c:v>0.60726354897515744</c:v>
                </c:pt>
                <c:pt idx="703">
                  <c:v>0.56864716257056946</c:v>
                </c:pt>
                <c:pt idx="704">
                  <c:v>0.57186519477095188</c:v>
                </c:pt>
                <c:pt idx="705">
                  <c:v>0.54290290496751081</c:v>
                </c:pt>
                <c:pt idx="706">
                  <c:v>0.59439142017362812</c:v>
                </c:pt>
                <c:pt idx="707">
                  <c:v>0.59760945237401053</c:v>
                </c:pt>
                <c:pt idx="708">
                  <c:v>0.54290290496751081</c:v>
                </c:pt>
                <c:pt idx="709">
                  <c:v>0.61691764557630446</c:v>
                </c:pt>
                <c:pt idx="710">
                  <c:v>0.52681274396559918</c:v>
                </c:pt>
                <c:pt idx="711">
                  <c:v>0.52681274396559918</c:v>
                </c:pt>
                <c:pt idx="712">
                  <c:v>0.58151929137209879</c:v>
                </c:pt>
                <c:pt idx="713">
                  <c:v>0.64266190317936311</c:v>
                </c:pt>
                <c:pt idx="714">
                  <c:v>0.53324880836636379</c:v>
                </c:pt>
                <c:pt idx="715">
                  <c:v>0.52359471176521688</c:v>
                </c:pt>
                <c:pt idx="716">
                  <c:v>0.53968487276712851</c:v>
                </c:pt>
                <c:pt idx="717">
                  <c:v>0.53324880836636379</c:v>
                </c:pt>
                <c:pt idx="718">
                  <c:v>0.54290290496751081</c:v>
                </c:pt>
                <c:pt idx="719">
                  <c:v>0.59439142017362812</c:v>
                </c:pt>
                <c:pt idx="720">
                  <c:v>0.59760945237401053</c:v>
                </c:pt>
                <c:pt idx="721">
                  <c:v>0.56221109816980475</c:v>
                </c:pt>
                <c:pt idx="722">
                  <c:v>0.53646684056674609</c:v>
                </c:pt>
                <c:pt idx="723">
                  <c:v>0.51715864736445216</c:v>
                </c:pt>
                <c:pt idx="724">
                  <c:v>0.50428651856292284</c:v>
                </c:pt>
                <c:pt idx="725">
                  <c:v>0.48819635756101121</c:v>
                </c:pt>
                <c:pt idx="726">
                  <c:v>0.58473732357248109</c:v>
                </c:pt>
                <c:pt idx="727">
                  <c:v>0.49785045416215823</c:v>
                </c:pt>
                <c:pt idx="728">
                  <c:v>0.58151929137209879</c:v>
                </c:pt>
                <c:pt idx="729">
                  <c:v>0.49141438976139351</c:v>
                </c:pt>
                <c:pt idx="730">
                  <c:v>0.48819635756101121</c:v>
                </c:pt>
                <c:pt idx="731">
                  <c:v>0.60404551677477514</c:v>
                </c:pt>
                <c:pt idx="732">
                  <c:v>0.53646684056674609</c:v>
                </c:pt>
                <c:pt idx="733">
                  <c:v>0.53968487276712851</c:v>
                </c:pt>
                <c:pt idx="734">
                  <c:v>0.51072258296368744</c:v>
                </c:pt>
                <c:pt idx="735">
                  <c:v>0.54290290496751081</c:v>
                </c:pt>
                <c:pt idx="736">
                  <c:v>0.53324880836636379</c:v>
                </c:pt>
                <c:pt idx="737">
                  <c:v>0.55255700156865784</c:v>
                </c:pt>
                <c:pt idx="738">
                  <c:v>0.57508322697133418</c:v>
                </c:pt>
                <c:pt idx="739">
                  <c:v>0.53003077616598149</c:v>
                </c:pt>
                <c:pt idx="740">
                  <c:v>0.52359471176521688</c:v>
                </c:pt>
                <c:pt idx="741">
                  <c:v>0.48819635756101121</c:v>
                </c:pt>
                <c:pt idx="742">
                  <c:v>0.53968487276712851</c:v>
                </c:pt>
                <c:pt idx="743">
                  <c:v>0.47532422875948188</c:v>
                </c:pt>
                <c:pt idx="744">
                  <c:v>0.45601603555718784</c:v>
                </c:pt>
                <c:pt idx="745">
                  <c:v>0.49463242196177581</c:v>
                </c:pt>
                <c:pt idx="746">
                  <c:v>0.51715864736445216</c:v>
                </c:pt>
                <c:pt idx="747">
                  <c:v>0.46245209995795256</c:v>
                </c:pt>
                <c:pt idx="748">
                  <c:v>0.52037667956483458</c:v>
                </c:pt>
                <c:pt idx="749">
                  <c:v>0.45923406775757025</c:v>
                </c:pt>
                <c:pt idx="750">
                  <c:v>0.47854226095986419</c:v>
                </c:pt>
                <c:pt idx="751">
                  <c:v>0.50750455076330514</c:v>
                </c:pt>
                <c:pt idx="752">
                  <c:v>0.44957997115642323</c:v>
                </c:pt>
                <c:pt idx="753">
                  <c:v>0.51715864736445216</c:v>
                </c:pt>
                <c:pt idx="754">
                  <c:v>0.53968487276712851</c:v>
                </c:pt>
                <c:pt idx="755">
                  <c:v>0.51715864736445216</c:v>
                </c:pt>
                <c:pt idx="756">
                  <c:v>0.41096358475183525</c:v>
                </c:pt>
                <c:pt idx="757">
                  <c:v>0.55255700156865784</c:v>
                </c:pt>
                <c:pt idx="758">
                  <c:v>0.47532422875948188</c:v>
                </c:pt>
                <c:pt idx="759">
                  <c:v>0.54612093716789323</c:v>
                </c:pt>
                <c:pt idx="760">
                  <c:v>0.54933896936827553</c:v>
                </c:pt>
                <c:pt idx="761">
                  <c:v>0.46245209995795256</c:v>
                </c:pt>
                <c:pt idx="762">
                  <c:v>0.38200129494839419</c:v>
                </c:pt>
                <c:pt idx="763">
                  <c:v>0.48176029316024649</c:v>
                </c:pt>
                <c:pt idx="764">
                  <c:v>0.60404551677477514</c:v>
                </c:pt>
                <c:pt idx="765">
                  <c:v>0.52037667956483458</c:v>
                </c:pt>
                <c:pt idx="766">
                  <c:v>0.48819635756101121</c:v>
                </c:pt>
                <c:pt idx="767">
                  <c:v>0.48176029316024649</c:v>
                </c:pt>
                <c:pt idx="768">
                  <c:v>0.50106848636254053</c:v>
                </c:pt>
                <c:pt idx="769">
                  <c:v>0.51394061516406986</c:v>
                </c:pt>
                <c:pt idx="770">
                  <c:v>0.53003077616598149</c:v>
                </c:pt>
                <c:pt idx="771">
                  <c:v>0.45279800335680553</c:v>
                </c:pt>
                <c:pt idx="772">
                  <c:v>0.44636193895604093</c:v>
                </c:pt>
                <c:pt idx="773">
                  <c:v>0.52359471176521688</c:v>
                </c:pt>
                <c:pt idx="774">
                  <c:v>0.51394061516406986</c:v>
                </c:pt>
                <c:pt idx="775">
                  <c:v>0.50428651856292284</c:v>
                </c:pt>
                <c:pt idx="776">
                  <c:v>0.63300780657821609</c:v>
                </c:pt>
                <c:pt idx="777">
                  <c:v>0.5879553557728634</c:v>
                </c:pt>
                <c:pt idx="778">
                  <c:v>0.58473732357248109</c:v>
                </c:pt>
                <c:pt idx="779">
                  <c:v>0.53968487276712851</c:v>
                </c:pt>
                <c:pt idx="780">
                  <c:v>0.55255700156865784</c:v>
                </c:pt>
                <c:pt idx="781">
                  <c:v>0.56542913037018716</c:v>
                </c:pt>
                <c:pt idx="782">
                  <c:v>0.57186519477095188</c:v>
                </c:pt>
                <c:pt idx="783">
                  <c:v>0.58473732357248109</c:v>
                </c:pt>
                <c:pt idx="784">
                  <c:v>0.54612093716789323</c:v>
                </c:pt>
                <c:pt idx="785">
                  <c:v>0.53646684056674609</c:v>
                </c:pt>
                <c:pt idx="786">
                  <c:v>0.56542913037018716</c:v>
                </c:pt>
                <c:pt idx="787">
                  <c:v>0.48176029316024649</c:v>
                </c:pt>
                <c:pt idx="788">
                  <c:v>0.50106848636254053</c:v>
                </c:pt>
                <c:pt idx="789">
                  <c:v>0.50428651856292284</c:v>
                </c:pt>
                <c:pt idx="790">
                  <c:v>0.37878326274801188</c:v>
                </c:pt>
                <c:pt idx="791">
                  <c:v>0.49463242196177581</c:v>
                </c:pt>
                <c:pt idx="792">
                  <c:v>0.43027177795412919</c:v>
                </c:pt>
                <c:pt idx="793">
                  <c:v>0.48176029316024649</c:v>
                </c:pt>
                <c:pt idx="794">
                  <c:v>0.44314390675565851</c:v>
                </c:pt>
                <c:pt idx="795">
                  <c:v>0.46888816435871716</c:v>
                </c:pt>
                <c:pt idx="796">
                  <c:v>0.44957997115642323</c:v>
                </c:pt>
                <c:pt idx="797">
                  <c:v>0.49141438976139351</c:v>
                </c:pt>
                <c:pt idx="798">
                  <c:v>0.45279800335680553</c:v>
                </c:pt>
                <c:pt idx="799">
                  <c:v>0.45601603555718784</c:v>
                </c:pt>
                <c:pt idx="800">
                  <c:v>0.45279800335680553</c:v>
                </c:pt>
                <c:pt idx="801">
                  <c:v>0.42383571355336458</c:v>
                </c:pt>
                <c:pt idx="802">
                  <c:v>0.37556523054762958</c:v>
                </c:pt>
                <c:pt idx="803">
                  <c:v>0.43992587455527621</c:v>
                </c:pt>
                <c:pt idx="804">
                  <c:v>0.46888816435871716</c:v>
                </c:pt>
                <c:pt idx="805">
                  <c:v>0.50428651856292284</c:v>
                </c:pt>
                <c:pt idx="806">
                  <c:v>0.40130948815068823</c:v>
                </c:pt>
                <c:pt idx="807">
                  <c:v>0.46245209995795256</c:v>
                </c:pt>
                <c:pt idx="808">
                  <c:v>0.37878326274801188</c:v>
                </c:pt>
                <c:pt idx="809">
                  <c:v>0.53968487276712851</c:v>
                </c:pt>
                <c:pt idx="810">
                  <c:v>0.50428651856292284</c:v>
                </c:pt>
                <c:pt idx="811">
                  <c:v>0.48176029316024649</c:v>
                </c:pt>
                <c:pt idx="812">
                  <c:v>0.43992587455527621</c:v>
                </c:pt>
                <c:pt idx="813">
                  <c:v>0.36912916614686486</c:v>
                </c:pt>
                <c:pt idx="814">
                  <c:v>0.53324880836636379</c:v>
                </c:pt>
                <c:pt idx="815">
                  <c:v>0.4334898101545116</c:v>
                </c:pt>
                <c:pt idx="816">
                  <c:v>0.41096358475183525</c:v>
                </c:pt>
                <c:pt idx="817">
                  <c:v>0.44636193895604093</c:v>
                </c:pt>
                <c:pt idx="818">
                  <c:v>0.46567013215833486</c:v>
                </c:pt>
                <c:pt idx="819">
                  <c:v>0.40130948815068823</c:v>
                </c:pt>
                <c:pt idx="820">
                  <c:v>0.35625703734533554</c:v>
                </c:pt>
                <c:pt idx="821">
                  <c:v>0.45601603555718784</c:v>
                </c:pt>
                <c:pt idx="822">
                  <c:v>0.40774555255145295</c:v>
                </c:pt>
                <c:pt idx="823">
                  <c:v>0.44314390675565851</c:v>
                </c:pt>
                <c:pt idx="824">
                  <c:v>0.43027177795412919</c:v>
                </c:pt>
              </c:numCache>
            </c:numRef>
          </c:yVal>
          <c:smooth val="0"/>
        </c:ser>
        <c:ser>
          <c:idx val="19"/>
          <c:order val="5"/>
          <c:tx>
            <c:strRef>
              <c:f>'[Josh Clay XRD Suite Results.xlsx]1699'!$H$10</c:f>
              <c:strCache>
                <c:ptCount val="1"/>
                <c:pt idx="0">
                  <c:v>18.02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Results.xlsx]1699'!$H$11:$H$12</c:f>
              <c:numCache>
                <c:formatCode>General</c:formatCode>
                <c:ptCount val="2"/>
                <c:pt idx="0">
                  <c:v>4.6836000000000002</c:v>
                </c:pt>
                <c:pt idx="1">
                  <c:v>4.6836000000000002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4"/>
          <c:order val="6"/>
          <c:tx>
            <c:v>14.2</c:v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Results.xlsx]1699'!$J$11:$J$12</c:f>
              <c:numCache>
                <c:formatCode>General</c:formatCode>
                <c:ptCount val="2"/>
                <c:pt idx="0">
                  <c:v>5.9842000000000004</c:v>
                </c:pt>
                <c:pt idx="1">
                  <c:v>5.9842000000000004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8"/>
          <c:order val="7"/>
          <c:tx>
            <c:strRef>
              <c:f>'[Josh Clay XRD Suite Results.xlsx]1699'!$I$10</c:f>
              <c:strCache>
                <c:ptCount val="1"/>
                <c:pt idx="0">
                  <c:v>13.86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Results.xlsx]1699'!$I$11:$I$12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5"/>
          <c:order val="8"/>
          <c:tx>
            <c:v>12.5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Results.xlsx]1699'!$K$11:$K$12</c:f>
              <c:numCache>
                <c:formatCode>General</c:formatCode>
                <c:ptCount val="2"/>
                <c:pt idx="0">
                  <c:v>7.86</c:v>
                </c:pt>
                <c:pt idx="1">
                  <c:v>7.86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6"/>
          <c:order val="9"/>
          <c:tx>
            <c:v>10.1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Results.xlsx]1699'!$L$11:$L$12</c:f>
              <c:numCache>
                <c:formatCode>General</c:formatCode>
                <c:ptCount val="2"/>
                <c:pt idx="0">
                  <c:v>8.5917999999999992</c:v>
                </c:pt>
                <c:pt idx="1">
                  <c:v>8.5917999999999992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7"/>
          <c:order val="10"/>
          <c:tx>
            <c:v>7.1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Results.xlsx]1699'!$N$11:$N$12</c:f>
              <c:numCache>
                <c:formatCode>General</c:formatCode>
                <c:ptCount val="2"/>
                <c:pt idx="0">
                  <c:v>12.133800000000001</c:v>
                </c:pt>
                <c:pt idx="1">
                  <c:v>12.133800000000001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8"/>
          <c:order val="11"/>
          <c:tx>
            <c:v>4.85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Results.xlsx]1699'!$Q$11:$Q$12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9"/>
          <c:order val="12"/>
          <c:tx>
            <c:v>4.26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Results.xlsx]1699'!$R$11:$R$12</c:f>
              <c:numCache>
                <c:formatCode>General</c:formatCode>
                <c:ptCount val="2"/>
                <c:pt idx="0">
                  <c:v>20.8</c:v>
                </c:pt>
                <c:pt idx="1">
                  <c:v>20.8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0"/>
          <c:order val="13"/>
          <c:tx>
            <c:v>3.34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Results.xlsx]1699'!$T$11:$T$12</c:f>
              <c:numCache>
                <c:formatCode>General</c:formatCode>
                <c:ptCount val="2"/>
                <c:pt idx="0">
                  <c:v>26.4297</c:v>
                </c:pt>
                <c:pt idx="1">
                  <c:v>26.4297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1"/>
          <c:order val="14"/>
          <c:tx>
            <c:v>4.5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'AZ-10'!#REF!</c:f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2"/>
          <c:order val="15"/>
          <c:tx>
            <c:v>15.5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'AZ-10'!#REF!</c:f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3"/>
          <c:order val="16"/>
          <c:tx>
            <c:v>5.01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Results.xlsx]1699'!$O$11:$O$12</c:f>
              <c:numCache>
                <c:formatCode>General</c:formatCode>
                <c:ptCount val="2"/>
                <c:pt idx="0">
                  <c:v>17.786899999999999</c:v>
                </c:pt>
                <c:pt idx="1">
                  <c:v>17.786899999999999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4"/>
          <c:order val="17"/>
          <c:tx>
            <c:v>3.56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Results.xlsx]1699'!$S$11:$S$12</c:f>
              <c:numCache>
                <c:formatCode>General</c:formatCode>
                <c:ptCount val="2"/>
                <c:pt idx="0">
                  <c:v>24.8598</c:v>
                </c:pt>
                <c:pt idx="1">
                  <c:v>24.8598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5"/>
          <c:order val="18"/>
          <c:tx>
            <c:v>3.07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Results.xlsx]1699'!$U$11:$U$12</c:f>
              <c:numCache>
                <c:formatCode>General</c:formatCode>
                <c:ptCount val="2"/>
                <c:pt idx="0">
                  <c:v>27.356400000000001</c:v>
                </c:pt>
                <c:pt idx="1">
                  <c:v>27.356400000000001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7"/>
          <c:order val="19"/>
          <c:tx>
            <c:strRef>
              <c:f>'[Josh Clay XRD Suite Results.xlsx]1699'!$V$10</c:f>
              <c:strCache>
                <c:ptCount val="1"/>
                <c:pt idx="0">
                  <c:v>2.7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Results.xlsx]1699'!$V$11:$V$12</c:f>
              <c:numCache>
                <c:formatCode>General</c:formatCode>
                <c:ptCount val="2"/>
                <c:pt idx="0">
                  <c:v>33.137900000000002</c:v>
                </c:pt>
                <c:pt idx="1">
                  <c:v>33.137900000000002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'[Josh Clay XRD Suite Results.xlsx]1699'!$H$14</c:f>
              <c:strCache>
                <c:ptCount val="1"/>
                <c:pt idx="0">
                  <c:v>24.00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Results.xlsx]1699'!$H$15:$H$16</c:f>
              <c:numCache>
                <c:formatCode>General</c:formatCode>
                <c:ptCount val="2"/>
                <c:pt idx="0">
                  <c:v>3.5</c:v>
                </c:pt>
                <c:pt idx="1">
                  <c:v>3.5</c:v>
                </c:pt>
              </c:numCache>
            </c:numRef>
          </c:xVal>
          <c:yVal>
            <c:numRef>
              <c:f>'[Josh Clay XRD Suite Results.xlsx]1699'!$G$15:$G$16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1"/>
          <c:order val="21"/>
          <c:tx>
            <c:strRef>
              <c:f>'[Josh Clay XRD Suite Results.xlsx]1699'!$P$10</c:f>
              <c:strCache>
                <c:ptCount val="1"/>
                <c:pt idx="0">
                  <c:v>4.75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Results.xlsx]1699'!$P$11:$P$12</c:f>
              <c:numCache>
                <c:formatCode>General</c:formatCode>
                <c:ptCount val="2"/>
                <c:pt idx="0">
                  <c:v>18.523499999999999</c:v>
                </c:pt>
                <c:pt idx="1">
                  <c:v>18.523499999999999</c:v>
                </c:pt>
              </c:numCache>
            </c:numRef>
          </c:xVal>
          <c:yVal>
            <c:numRef>
              <c:f>'[Josh Clay XRD Suite Results.xlsx]1699'!$G$11:$G$12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2"/>
          <c:order val="22"/>
          <c:tx>
            <c:strRef>
              <c:f>'[Josh Clay XRD Suite Results.xlsx]1699'!$I$14</c:f>
              <c:strCache>
                <c:ptCount val="1"/>
                <c:pt idx="0">
                  <c:v>3.77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Results.xlsx]1699'!$I$15:$I$16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Results.xlsx]1699'!$G$15:$G$16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3"/>
          <c:order val="23"/>
          <c:tx>
            <c:strRef>
              <c:f>'[Josh Clay XRD Suite Results.xlsx]1699'!$J$14</c:f>
              <c:strCache>
                <c:ptCount val="1"/>
                <c:pt idx="0">
                  <c:v>3.25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Results.xlsx]1699'!$J$15:$J$16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Results.xlsx]1699'!$G$15:$G$16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4"/>
          <c:order val="24"/>
          <c:tx>
            <c:strRef>
              <c:f>'[Josh Clay XRD Suite Results.xlsx]1699'!$K$14</c:f>
              <c:strCache>
                <c:ptCount val="1"/>
                <c:pt idx="0">
                  <c:v>3.2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Results.xlsx]1699'!$K$15:$K$16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Results.xlsx]1699'!$G$15:$G$16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5"/>
          <c:order val="25"/>
          <c:tx>
            <c:strRef>
              <c:f>'[Josh Clay XRD Suite Results.xlsx]1699'!$P$14</c:f>
              <c:strCache>
                <c:ptCount val="1"/>
                <c:pt idx="0">
                  <c:v>2.84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Results.xlsx]1699'!$P$15:$P$16</c:f>
              <c:numCache>
                <c:formatCode>General</c:formatCode>
                <c:ptCount val="2"/>
                <c:pt idx="0">
                  <c:v>31.4102</c:v>
                </c:pt>
                <c:pt idx="1">
                  <c:v>31.4102</c:v>
                </c:pt>
              </c:numCache>
            </c:numRef>
          </c:xVal>
          <c:yVal>
            <c:numRef>
              <c:f>'[Josh Clay XRD Suite Results.xlsx]1699'!$G$15:$G$16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9365120"/>
        <c:axId val="219365680"/>
      </c:scatterChart>
      <c:valAx>
        <c:axId val="219365120"/>
        <c:scaling>
          <c:orientation val="minMax"/>
          <c:max val="35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5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Position (2° Theta)</a:t>
                </a:r>
              </a:p>
            </c:rich>
          </c:tx>
          <c:layout>
            <c:manualLayout>
              <c:xMode val="edge"/>
              <c:yMode val="edge"/>
              <c:x val="0.43454851264298544"/>
              <c:y val="0.936151904994745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9365680"/>
        <c:crosses val="autoZero"/>
        <c:crossBetween val="midCat"/>
      </c:valAx>
      <c:valAx>
        <c:axId val="219365680"/>
        <c:scaling>
          <c:orientation val="minMax"/>
          <c:max val="13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5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Intensity (counts)</a:t>
                </a:r>
              </a:p>
            </c:rich>
          </c:tx>
          <c:layout>
            <c:manualLayout>
              <c:xMode val="edge"/>
              <c:yMode val="edge"/>
              <c:x val="2.1592472677912321E-2"/>
              <c:y val="0.329802784287938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936512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ayout>
        <c:manualLayout>
          <c:xMode val="edge"/>
          <c:yMode val="edge"/>
          <c:x val="0.77311050665812731"/>
          <c:y val="0.20104766689241224"/>
          <c:w val="0.11185068481671633"/>
          <c:h val="0.17350317876440011"/>
        </c:manualLayout>
      </c:layout>
      <c:overlay val="1"/>
      <c:spPr>
        <a:noFill/>
        <a:ln w="12700">
          <a:solidFill>
            <a:sysClr val="windowText" lastClr="000000"/>
          </a:solidFill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XRD Patterns for sample1679 Oriented Clay Slides</a:t>
            </a:r>
          </a:p>
        </c:rich>
      </c:tx>
      <c:layout>
        <c:manualLayout>
          <c:xMode val="edge"/>
          <c:yMode val="edge"/>
          <c:x val="0.21011572768320541"/>
          <c:y val="2.625604882901415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3240276783583861E-2"/>
          <c:y val="0.18367387612022595"/>
          <c:w val="0.8689741993713237"/>
          <c:h val="0.69062972391609512"/>
        </c:manualLayout>
      </c:layout>
      <c:scatterChart>
        <c:scatterStyle val="lineMarker"/>
        <c:varyColors val="0"/>
        <c:ser>
          <c:idx val="2"/>
          <c:order val="0"/>
          <c:tx>
            <c:v>MgCl2-Gly</c:v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Results.xlsx]1679'!$A$28:$A$852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Results.xlsx]1679'!$AQ$28:$AQ$852</c:f>
              <c:numCache>
                <c:formatCode>General</c:formatCode>
                <c:ptCount val="825"/>
                <c:pt idx="0">
                  <c:v>15.432912815359629</c:v>
                </c:pt>
                <c:pt idx="1">
                  <c:v>15.643850761340563</c:v>
                </c:pt>
                <c:pt idx="2">
                  <c:v>14.80065780124103</c:v>
                </c:pt>
                <c:pt idx="3">
                  <c:v>14.23020132946999</c:v>
                </c:pt>
                <c:pt idx="4">
                  <c:v>14.290578109328969</c:v>
                </c:pt>
                <c:pt idx="5">
                  <c:v>13.778416459490735</c:v>
                </c:pt>
                <c:pt idx="6">
                  <c:v>13.341205294994683</c:v>
                </c:pt>
                <c:pt idx="7">
                  <c:v>13.195468240162665</c:v>
                </c:pt>
                <c:pt idx="8">
                  <c:v>12.885256509163085</c:v>
                </c:pt>
                <c:pt idx="9">
                  <c:v>12.641667431800997</c:v>
                </c:pt>
                <c:pt idx="10">
                  <c:v>12.635421558022482</c:v>
                </c:pt>
                <c:pt idx="11">
                  <c:v>12.491766461116637</c:v>
                </c:pt>
                <c:pt idx="12">
                  <c:v>12.316881995318216</c:v>
                </c:pt>
                <c:pt idx="13">
                  <c:v>12.368930943472508</c:v>
                </c:pt>
                <c:pt idx="14">
                  <c:v>12.106604244774875</c:v>
                </c:pt>
                <c:pt idx="15">
                  <c:v>11.892162578379192</c:v>
                </c:pt>
                <c:pt idx="16">
                  <c:v>11.750589439399517</c:v>
                </c:pt>
                <c:pt idx="17">
                  <c:v>11.7297698601378</c:v>
                </c:pt>
                <c:pt idx="18">
                  <c:v>11.59236063701047</c:v>
                </c:pt>
                <c:pt idx="19">
                  <c:v>11.500754488258917</c:v>
                </c:pt>
                <c:pt idx="20">
                  <c:v>11.402902465728847</c:v>
                </c:pt>
                <c:pt idx="21">
                  <c:v>11.261329326749173</c:v>
                </c:pt>
                <c:pt idx="22">
                  <c:v>11.186378841406992</c:v>
                </c:pt>
                <c:pt idx="23">
                  <c:v>11.217608210299566</c:v>
                </c:pt>
                <c:pt idx="24">
                  <c:v>11.007330459756227</c:v>
                </c:pt>
                <c:pt idx="25">
                  <c:v>11.055215492058176</c:v>
                </c:pt>
                <c:pt idx="26">
                  <c:v>11.09685465058161</c:v>
                </c:pt>
                <c:pt idx="27">
                  <c:v>11.0094124176824</c:v>
                </c:pt>
                <c:pt idx="28">
                  <c:v>10.961527385380451</c:v>
                </c:pt>
                <c:pt idx="29">
                  <c:v>11.026068081091774</c:v>
                </c:pt>
                <c:pt idx="30">
                  <c:v>11.030231996944117</c:v>
                </c:pt>
                <c:pt idx="31">
                  <c:v>10.963609343306622</c:v>
                </c:pt>
                <c:pt idx="32">
                  <c:v>11.157231430440589</c:v>
                </c:pt>
                <c:pt idx="33">
                  <c:v>11.105182482286297</c:v>
                </c:pt>
                <c:pt idx="34">
                  <c:v>10.994838712199197</c:v>
                </c:pt>
                <c:pt idx="35">
                  <c:v>11.028150039017945</c:v>
                </c:pt>
                <c:pt idx="36">
                  <c:v>10.936543890266391</c:v>
                </c:pt>
                <c:pt idx="37">
                  <c:v>11.007330459756227</c:v>
                </c:pt>
                <c:pt idx="38">
                  <c:v>10.930298016487876</c:v>
                </c:pt>
                <c:pt idx="39">
                  <c:v>10.984428922568339</c:v>
                </c:pt>
                <c:pt idx="40">
                  <c:v>11.063543323762863</c:v>
                </c:pt>
                <c:pt idx="41">
                  <c:v>10.944871721971078</c:v>
                </c:pt>
                <c:pt idx="42">
                  <c:v>11.080198987172237</c:v>
                </c:pt>
                <c:pt idx="43">
                  <c:v>10.936543890266391</c:v>
                </c:pt>
                <c:pt idx="44">
                  <c:v>10.994838712199197</c:v>
                </c:pt>
                <c:pt idx="45">
                  <c:v>11.007330459756227</c:v>
                </c:pt>
                <c:pt idx="46">
                  <c:v>11.028150039017945</c:v>
                </c:pt>
                <c:pt idx="47">
                  <c:v>10.926134100635533</c:v>
                </c:pt>
                <c:pt idx="48">
                  <c:v>10.799134667139059</c:v>
                </c:pt>
                <c:pt idx="49">
                  <c:v>11.065625281689035</c:v>
                </c:pt>
                <c:pt idx="50">
                  <c:v>11.015658291460914</c:v>
                </c:pt>
                <c:pt idx="51">
                  <c:v>10.794970751286716</c:v>
                </c:pt>
                <c:pt idx="52">
                  <c:v>10.882412984185926</c:v>
                </c:pt>
                <c:pt idx="53">
                  <c:v>11.142657724957386</c:v>
                </c:pt>
                <c:pt idx="54">
                  <c:v>10.886576900038271</c:v>
                </c:pt>
                <c:pt idx="55">
                  <c:v>10.99900262805154</c:v>
                </c:pt>
                <c:pt idx="56">
                  <c:v>11.040641786574975</c:v>
                </c:pt>
                <c:pt idx="57">
                  <c:v>11.150985556662073</c:v>
                </c:pt>
                <c:pt idx="58">
                  <c:v>11.200952546890194</c:v>
                </c:pt>
                <c:pt idx="59">
                  <c:v>11.250919537118314</c:v>
                </c:pt>
                <c:pt idx="60">
                  <c:v>11.203034504816365</c:v>
                </c:pt>
                <c:pt idx="61">
                  <c:v>11.203034504816365</c:v>
                </c:pt>
                <c:pt idx="62">
                  <c:v>11.313378274903465</c:v>
                </c:pt>
                <c:pt idx="63">
                  <c:v>11.223854084078082</c:v>
                </c:pt>
                <c:pt idx="64">
                  <c:v>11.350853517574555</c:v>
                </c:pt>
                <c:pt idx="65">
                  <c:v>11.113510313990984</c:v>
                </c:pt>
                <c:pt idx="66">
                  <c:v>11.290476737715576</c:v>
                </c:pt>
                <c:pt idx="67">
                  <c:v>11.294640653567919</c:v>
                </c:pt>
                <c:pt idx="68">
                  <c:v>11.180132967628477</c:v>
                </c:pt>
                <c:pt idx="69">
                  <c:v>11.178051009702305</c:v>
                </c:pt>
                <c:pt idx="70">
                  <c:v>11.011494375608571</c:v>
                </c:pt>
                <c:pt idx="71">
                  <c:v>10.855347531145695</c:v>
                </c:pt>
                <c:pt idx="72">
                  <c:v>10.840773825662493</c:v>
                </c:pt>
                <c:pt idx="73">
                  <c:v>10.961527385380451</c:v>
                </c:pt>
                <c:pt idx="74">
                  <c:v>10.815790330548433</c:v>
                </c:pt>
                <c:pt idx="75">
                  <c:v>10.590938874521893</c:v>
                </c:pt>
                <c:pt idx="76">
                  <c:v>10.67629914949493</c:v>
                </c:pt>
                <c:pt idx="77">
                  <c:v>10.509742515401197</c:v>
                </c:pt>
                <c:pt idx="78">
                  <c:v>10.466021398951591</c:v>
                </c:pt>
                <c:pt idx="79">
                  <c:v>10.42646419835433</c:v>
                </c:pt>
                <c:pt idx="80">
                  <c:v>10.336940007528947</c:v>
                </c:pt>
                <c:pt idx="81">
                  <c:v>10.32861217582426</c:v>
                </c:pt>
                <c:pt idx="82">
                  <c:v>10.276563227669968</c:v>
                </c:pt>
                <c:pt idx="83">
                  <c:v>10.280727143522311</c:v>
                </c:pt>
                <c:pt idx="84">
                  <c:v>10.232842111220362</c:v>
                </c:pt>
                <c:pt idx="85">
                  <c:v>10.193284910623101</c:v>
                </c:pt>
                <c:pt idx="86">
                  <c:v>10.132908130764122</c:v>
                </c:pt>
                <c:pt idx="87">
                  <c:v>10.172465331361384</c:v>
                </c:pt>
                <c:pt idx="88">
                  <c:v>10.166219457582869</c:v>
                </c:pt>
                <c:pt idx="89">
                  <c:v>10.064203519200456</c:v>
                </c:pt>
                <c:pt idx="90">
                  <c:v>10.141235962468809</c:v>
                </c:pt>
                <c:pt idx="91">
                  <c:v>10.159973583804353</c:v>
                </c:pt>
                <c:pt idx="92">
                  <c:v>10.351513713012148</c:v>
                </c:pt>
                <c:pt idx="93">
                  <c:v>10.264071480112937</c:v>
                </c:pt>
                <c:pt idx="94">
                  <c:v>10.239087984998879</c:v>
                </c:pt>
                <c:pt idx="95">
                  <c:v>10.518070347105883</c:v>
                </c:pt>
                <c:pt idx="96">
                  <c:v>10.611758453783608</c:v>
                </c:pt>
                <c:pt idx="97">
                  <c:v>10.684626981199617</c:v>
                </c:pt>
                <c:pt idx="98">
                  <c:v>10.930298016487876</c:v>
                </c:pt>
                <c:pt idx="99">
                  <c:v>11.150985556662073</c:v>
                </c:pt>
                <c:pt idx="100">
                  <c:v>11.465361203513998</c:v>
                </c:pt>
                <c:pt idx="101">
                  <c:v>11.417476171212048</c:v>
                </c:pt>
                <c:pt idx="102">
                  <c:v>11.069789197541379</c:v>
                </c:pt>
                <c:pt idx="103">
                  <c:v>10.665889359864073</c:v>
                </c:pt>
                <c:pt idx="104">
                  <c:v>10.434792030059015</c:v>
                </c:pt>
                <c:pt idx="105">
                  <c:v>10.232842111220362</c:v>
                </c:pt>
                <c:pt idx="106">
                  <c:v>10.089187014314517</c:v>
                </c:pt>
                <c:pt idx="107">
                  <c:v>9.9725973704489022</c:v>
                </c:pt>
                <c:pt idx="108">
                  <c:v>9.8768273058450049</c:v>
                </c:pt>
                <c:pt idx="109">
                  <c:v>9.7977129046504814</c:v>
                </c:pt>
                <c:pt idx="110">
                  <c:v>9.7415000406438459</c:v>
                </c:pt>
                <c:pt idx="111">
                  <c:v>9.6894510924895538</c:v>
                </c:pt>
                <c:pt idx="112">
                  <c:v>9.5811892803286263</c:v>
                </c:pt>
                <c:pt idx="113">
                  <c:v>9.6769593449325235</c:v>
                </c:pt>
                <c:pt idx="114">
                  <c:v>9.5999269016641708</c:v>
                </c:pt>
                <c:pt idx="115">
                  <c:v>9.591599069959484</c:v>
                </c:pt>
                <c:pt idx="116">
                  <c:v>9.568697532771596</c:v>
                </c:pt>
                <c:pt idx="117">
                  <c:v>9.5104027108387896</c:v>
                </c:pt>
                <c:pt idx="118">
                  <c:v>9.4979109632817593</c:v>
                </c:pt>
                <c:pt idx="119">
                  <c:v>9.5041568370602736</c:v>
                </c:pt>
                <c:pt idx="120">
                  <c:v>9.4729274681676987</c:v>
                </c:pt>
                <c:pt idx="121">
                  <c:v>9.4750094260938713</c:v>
                </c:pt>
                <c:pt idx="122">
                  <c:v>9.4604357206106684</c:v>
                </c:pt>
                <c:pt idx="123">
                  <c:v>9.508320752912617</c:v>
                </c:pt>
                <c:pt idx="124">
                  <c:v>9.4396161413489512</c:v>
                </c:pt>
                <c:pt idx="125">
                  <c:v>9.3126167078524791</c:v>
                </c:pt>
                <c:pt idx="126">
                  <c:v>9.5062387949864462</c:v>
                </c:pt>
                <c:pt idx="127">
                  <c:v>9.4208785200134066</c:v>
                </c:pt>
                <c:pt idx="128">
                  <c:v>9.3709115297852872</c:v>
                </c:pt>
                <c:pt idx="129">
                  <c:v>9.3938130669731752</c:v>
                </c:pt>
                <c:pt idx="130">
                  <c:v>9.4083867724563763</c:v>
                </c:pt>
                <c:pt idx="131">
                  <c:v>9.2501579700673293</c:v>
                </c:pt>
                <c:pt idx="132">
                  <c:v>9.3105347499263083</c:v>
                </c:pt>
                <c:pt idx="133">
                  <c:v>9.3667476139329438</c:v>
                </c:pt>
                <c:pt idx="134">
                  <c:v>9.2751414651813899</c:v>
                </c:pt>
                <c:pt idx="135">
                  <c:v>9.2335023066579556</c:v>
                </c:pt>
                <c:pt idx="136">
                  <c:v>9.214764685322411</c:v>
                </c:pt>
                <c:pt idx="137">
                  <c:v>9.2626497176243596</c:v>
                </c:pt>
                <c:pt idx="138">
                  <c:v>9.1876992322821778</c:v>
                </c:pt>
                <c:pt idx="139">
                  <c:v>9.2106007694700676</c:v>
                </c:pt>
                <c:pt idx="140">
                  <c:v>9.1897811902083504</c:v>
                </c:pt>
                <c:pt idx="141">
                  <c:v>9.0752735042689086</c:v>
                </c:pt>
                <c:pt idx="142">
                  <c:v>9.1564698633896029</c:v>
                </c:pt>
                <c:pt idx="143">
                  <c:v>9.0794374201212502</c:v>
                </c:pt>
                <c:pt idx="144">
                  <c:v>9.1731255267989766</c:v>
                </c:pt>
                <c:pt idx="145">
                  <c:v>9.0877652518259371</c:v>
                </c:pt>
                <c:pt idx="146">
                  <c:v>9.0940111256044531</c:v>
                </c:pt>
                <c:pt idx="147">
                  <c:v>9.0898472097521097</c:v>
                </c:pt>
                <c:pt idx="148">
                  <c:v>9.0752735042689086</c:v>
                </c:pt>
                <c:pt idx="149">
                  <c:v>8.9690936500341518</c:v>
                </c:pt>
                <c:pt idx="150">
                  <c:v>9.0919291676782805</c:v>
                </c:pt>
                <c:pt idx="151">
                  <c:v>9.1169126627923411</c:v>
                </c:pt>
                <c:pt idx="152">
                  <c:v>9.1356502841278857</c:v>
                </c:pt>
                <c:pt idx="153">
                  <c:v>9.0586178408595348</c:v>
                </c:pt>
                <c:pt idx="154">
                  <c:v>9.0752735042689086</c:v>
                </c:pt>
                <c:pt idx="155">
                  <c:v>9.0711095884165651</c:v>
                </c:pt>
                <c:pt idx="156">
                  <c:v>9.0461260933025045</c:v>
                </c:pt>
                <c:pt idx="157">
                  <c:v>9.0294704298931308</c:v>
                </c:pt>
                <c:pt idx="158">
                  <c:v>9.1189946207185137</c:v>
                </c:pt>
                <c:pt idx="159">
                  <c:v>9.2064368536177241</c:v>
                </c:pt>
                <c:pt idx="160">
                  <c:v>9.0919291676782805</c:v>
                </c:pt>
                <c:pt idx="161">
                  <c:v>9.0773554621950794</c:v>
                </c:pt>
                <c:pt idx="162">
                  <c:v>9.1377322420540583</c:v>
                </c:pt>
                <c:pt idx="163">
                  <c:v>9.2064368536177241</c:v>
                </c:pt>
                <c:pt idx="164">
                  <c:v>9.3750754456376306</c:v>
                </c:pt>
                <c:pt idx="165">
                  <c:v>9.4187965620872358</c:v>
                </c:pt>
                <c:pt idx="166">
                  <c:v>9.5770253644762828</c:v>
                </c:pt>
                <c:pt idx="167">
                  <c:v>9.3646656560067711</c:v>
                </c:pt>
                <c:pt idx="168">
                  <c:v>9.1585518213157755</c:v>
                </c:pt>
                <c:pt idx="169">
                  <c:v>9.0877652518259371</c:v>
                </c:pt>
                <c:pt idx="170">
                  <c:v>9.1106667890138269</c:v>
                </c:pt>
                <c:pt idx="171">
                  <c:v>9.0398802195239885</c:v>
                </c:pt>
                <c:pt idx="172">
                  <c:v>8.9607658183294649</c:v>
                </c:pt>
                <c:pt idx="173">
                  <c:v>8.9107988281013455</c:v>
                </c:pt>
                <c:pt idx="174">
                  <c:v>8.8587498799470534</c:v>
                </c:pt>
                <c:pt idx="175">
                  <c:v>8.8420942165376797</c:v>
                </c:pt>
                <c:pt idx="176">
                  <c:v>8.9441101549200912</c:v>
                </c:pt>
                <c:pt idx="177">
                  <c:v>8.9628477762556376</c:v>
                </c:pt>
                <c:pt idx="178">
                  <c:v>8.9107988281013455</c:v>
                </c:pt>
                <c:pt idx="179">
                  <c:v>8.9357823232154043</c:v>
                </c:pt>
                <c:pt idx="180">
                  <c:v>8.85458596409471</c:v>
                </c:pt>
                <c:pt idx="181">
                  <c:v>8.8878972909134557</c:v>
                </c:pt>
                <c:pt idx="182">
                  <c:v>8.8837333750611123</c:v>
                </c:pt>
                <c:pt idx="183">
                  <c:v>8.8608318378732243</c:v>
                </c:pt>
                <c:pt idx="184">
                  <c:v>8.9128807860275163</c:v>
                </c:pt>
                <c:pt idx="185">
                  <c:v>8.848340090316194</c:v>
                </c:pt>
                <c:pt idx="186">
                  <c:v>8.9232905756583758</c:v>
                </c:pt>
                <c:pt idx="187">
                  <c:v>8.9232905756583758</c:v>
                </c:pt>
                <c:pt idx="188">
                  <c:v>8.9191266598060324</c:v>
                </c:pt>
                <c:pt idx="189">
                  <c:v>9.0107328085575862</c:v>
                </c:pt>
                <c:pt idx="190">
                  <c:v>8.9212086177322032</c:v>
                </c:pt>
                <c:pt idx="191">
                  <c:v>8.8608318378732243</c:v>
                </c:pt>
                <c:pt idx="192">
                  <c:v>8.9940771451482124</c:v>
                </c:pt>
                <c:pt idx="193">
                  <c:v>8.9441101549200912</c:v>
                </c:pt>
                <c:pt idx="194">
                  <c:v>8.9316184073630609</c:v>
                </c:pt>
                <c:pt idx="195">
                  <c:v>9.0148967244099296</c:v>
                </c:pt>
                <c:pt idx="196">
                  <c:v>9.0190606402622731</c:v>
                </c:pt>
                <c:pt idx="197">
                  <c:v>8.9128807860275163</c:v>
                </c:pt>
                <c:pt idx="198">
                  <c:v>9.012814766483757</c:v>
                </c:pt>
                <c:pt idx="199">
                  <c:v>9.0232245561146165</c:v>
                </c:pt>
                <c:pt idx="200">
                  <c:v>9.0294704298931308</c:v>
                </c:pt>
                <c:pt idx="201">
                  <c:v>9.0627817567118782</c:v>
                </c:pt>
                <c:pt idx="202">
                  <c:v>9.0065688927052427</c:v>
                </c:pt>
                <c:pt idx="203">
                  <c:v>9.0711095884165651</c:v>
                </c:pt>
                <c:pt idx="204">
                  <c:v>8.989913229295869</c:v>
                </c:pt>
                <c:pt idx="205">
                  <c:v>9.0107328085575862</c:v>
                </c:pt>
                <c:pt idx="206">
                  <c:v>9.0502900091548479</c:v>
                </c:pt>
                <c:pt idx="207">
                  <c:v>9.0065688927052427</c:v>
                </c:pt>
                <c:pt idx="208">
                  <c:v>9.0877652518259371</c:v>
                </c:pt>
                <c:pt idx="209">
                  <c:v>9.0711095884165651</c:v>
                </c:pt>
                <c:pt idx="210">
                  <c:v>9.0003230189267267</c:v>
                </c:pt>
                <c:pt idx="211">
                  <c:v>8.9711756079603244</c:v>
                </c:pt>
                <c:pt idx="212">
                  <c:v>8.9295364494368901</c:v>
                </c:pt>
                <c:pt idx="213">
                  <c:v>9.0107328085575862</c:v>
                </c:pt>
                <c:pt idx="214">
                  <c:v>9.0148967244099296</c:v>
                </c:pt>
                <c:pt idx="215">
                  <c:v>9.0273884719669599</c:v>
                </c:pt>
                <c:pt idx="216">
                  <c:v>8.9795034396650095</c:v>
                </c:pt>
                <c:pt idx="217">
                  <c:v>8.9357823232154043</c:v>
                </c:pt>
                <c:pt idx="218">
                  <c:v>8.9253725335845466</c:v>
                </c:pt>
                <c:pt idx="219">
                  <c:v>8.9191266598060324</c:v>
                </c:pt>
                <c:pt idx="220">
                  <c:v>9.0253065140407873</c:v>
                </c:pt>
                <c:pt idx="221">
                  <c:v>8.9878312713696964</c:v>
                </c:pt>
                <c:pt idx="222">
                  <c:v>9.0024049768528993</c:v>
                </c:pt>
                <c:pt idx="223">
                  <c:v>9.0253065140407873</c:v>
                </c:pt>
                <c:pt idx="224">
                  <c:v>8.9690936500341518</c:v>
                </c:pt>
                <c:pt idx="225">
                  <c:v>8.8962251226181426</c:v>
                </c:pt>
                <c:pt idx="226">
                  <c:v>9.0211425981884439</c:v>
                </c:pt>
                <c:pt idx="227">
                  <c:v>8.8816514171349414</c:v>
                </c:pt>
                <c:pt idx="228">
                  <c:v>9.0148967244099296</c:v>
                </c:pt>
                <c:pt idx="229">
                  <c:v>8.9212086177322032</c:v>
                </c:pt>
                <c:pt idx="230">
                  <c:v>8.9420281969939204</c:v>
                </c:pt>
                <c:pt idx="231">
                  <c:v>8.9107988281013455</c:v>
                </c:pt>
                <c:pt idx="232">
                  <c:v>8.8837333750611123</c:v>
                </c:pt>
                <c:pt idx="233">
                  <c:v>8.8733235854302546</c:v>
                </c:pt>
                <c:pt idx="234">
                  <c:v>8.9024709963966586</c:v>
                </c:pt>
                <c:pt idx="235">
                  <c:v>8.8379303006853362</c:v>
                </c:pt>
                <c:pt idx="236">
                  <c:v>8.9232905756583758</c:v>
                </c:pt>
                <c:pt idx="237">
                  <c:v>8.9399462390677478</c:v>
                </c:pt>
                <c:pt idx="238">
                  <c:v>8.8649957537255677</c:v>
                </c:pt>
                <c:pt idx="239">
                  <c:v>8.8878972909134557</c:v>
                </c:pt>
                <c:pt idx="240">
                  <c:v>8.9212086177322032</c:v>
                </c:pt>
                <c:pt idx="241">
                  <c:v>8.8733235854302546</c:v>
                </c:pt>
                <c:pt idx="242">
                  <c:v>8.8754055433564272</c:v>
                </c:pt>
                <c:pt idx="243">
                  <c:v>8.8816514171349414</c:v>
                </c:pt>
                <c:pt idx="244">
                  <c:v>8.8254385531283059</c:v>
                </c:pt>
                <c:pt idx="245">
                  <c:v>8.8837333750611123</c:v>
                </c:pt>
                <c:pt idx="246">
                  <c:v>8.9170447018798598</c:v>
                </c:pt>
                <c:pt idx="247">
                  <c:v>9.0148967244099296</c:v>
                </c:pt>
                <c:pt idx="248">
                  <c:v>8.9420281969939204</c:v>
                </c:pt>
                <c:pt idx="249">
                  <c:v>8.9170447018798598</c:v>
                </c:pt>
                <c:pt idx="250">
                  <c:v>8.9628477762556376</c:v>
                </c:pt>
                <c:pt idx="251">
                  <c:v>9.0273884719669599</c:v>
                </c:pt>
                <c:pt idx="252">
                  <c:v>9.0336343457454742</c:v>
                </c:pt>
                <c:pt idx="253">
                  <c:v>9.0773554621950794</c:v>
                </c:pt>
                <c:pt idx="254">
                  <c:v>9.0107328085575862</c:v>
                </c:pt>
                <c:pt idx="255">
                  <c:v>8.9815853975911821</c:v>
                </c:pt>
                <c:pt idx="256">
                  <c:v>8.9128807860275163</c:v>
                </c:pt>
                <c:pt idx="257">
                  <c:v>8.8566679220208808</c:v>
                </c:pt>
                <c:pt idx="258">
                  <c:v>8.8004550580142453</c:v>
                </c:pt>
                <c:pt idx="259">
                  <c:v>8.7504880677861259</c:v>
                </c:pt>
                <c:pt idx="260">
                  <c:v>8.6567999611083994</c:v>
                </c:pt>
                <c:pt idx="261">
                  <c:v>8.6817834562224601</c:v>
                </c:pt>
                <c:pt idx="262">
                  <c:v>8.6359803818466823</c:v>
                </c:pt>
                <c:pt idx="263">
                  <c:v>8.5527020647998153</c:v>
                </c:pt>
                <c:pt idx="264">
                  <c:v>8.5901773074709062</c:v>
                </c:pt>
                <c:pt idx="265">
                  <c:v>8.5214726959072404</c:v>
                </c:pt>
                <c:pt idx="266">
                  <c:v>8.5714396861353617</c:v>
                </c:pt>
                <c:pt idx="267">
                  <c:v>8.5797675178400468</c:v>
                </c:pt>
                <c:pt idx="268">
                  <c:v>8.5089809483502101</c:v>
                </c:pt>
                <c:pt idx="269">
                  <c:v>8.4798335373838061</c:v>
                </c:pt>
                <c:pt idx="270">
                  <c:v>8.494407242867009</c:v>
                </c:pt>
                <c:pt idx="271">
                  <c:v>8.4839974532361495</c:v>
                </c:pt>
                <c:pt idx="272">
                  <c:v>8.5256366117595839</c:v>
                </c:pt>
                <c:pt idx="273">
                  <c:v>8.494407242867009</c:v>
                </c:pt>
                <c:pt idx="274">
                  <c:v>8.4694237477529484</c:v>
                </c:pt>
                <c:pt idx="275">
                  <c:v>8.471505705679121</c:v>
                </c:pt>
                <c:pt idx="276">
                  <c:v>8.5027350745716959</c:v>
                </c:pt>
                <c:pt idx="277">
                  <c:v>8.4964892007931798</c:v>
                </c:pt>
                <c:pt idx="278">
                  <c:v>8.471505705679121</c:v>
                </c:pt>
                <c:pt idx="279">
                  <c:v>8.4465222105650604</c:v>
                </c:pt>
                <c:pt idx="280">
                  <c:v>8.4673417898267775</c:v>
                </c:pt>
                <c:pt idx="281">
                  <c:v>8.4652598319006049</c:v>
                </c:pt>
                <c:pt idx="282">
                  <c:v>8.4527680843435746</c:v>
                </c:pt>
                <c:pt idx="283">
                  <c:v>8.4881613690884929</c:v>
                </c:pt>
                <c:pt idx="284">
                  <c:v>8.4694237477529484</c:v>
                </c:pt>
                <c:pt idx="285">
                  <c:v>8.4610959160482615</c:v>
                </c:pt>
                <c:pt idx="286">
                  <c:v>8.5256366117595839</c:v>
                </c:pt>
                <c:pt idx="287">
                  <c:v>8.4236206733771724</c:v>
                </c:pt>
                <c:pt idx="288">
                  <c:v>8.4506861264174038</c:v>
                </c:pt>
                <c:pt idx="289">
                  <c:v>8.4590139581220907</c:v>
                </c:pt>
                <c:pt idx="290">
                  <c:v>8.4402763367865443</c:v>
                </c:pt>
                <c:pt idx="291">
                  <c:v>8.4590139581220907</c:v>
                </c:pt>
                <c:pt idx="292">
                  <c:v>8.4631778739744341</c:v>
                </c:pt>
                <c:pt idx="293">
                  <c:v>8.4194567575248289</c:v>
                </c:pt>
                <c:pt idx="294">
                  <c:v>8.404883052041626</c:v>
                </c:pt>
                <c:pt idx="295">
                  <c:v>8.4173747995986563</c:v>
                </c:pt>
                <c:pt idx="296">
                  <c:v>8.4298665471556866</c:v>
                </c:pt>
                <c:pt idx="297">
                  <c:v>8.4569320001959181</c:v>
                </c:pt>
                <c:pt idx="298">
                  <c:v>8.4194567575248289</c:v>
                </c:pt>
                <c:pt idx="299">
                  <c:v>8.4257026313033432</c:v>
                </c:pt>
                <c:pt idx="300">
                  <c:v>8.4402763367865443</c:v>
                </c:pt>
                <c:pt idx="301">
                  <c:v>8.3861454307060814</c:v>
                </c:pt>
                <c:pt idx="302">
                  <c:v>8.4486041684912312</c:v>
                </c:pt>
                <c:pt idx="303">
                  <c:v>8.4381943788603735</c:v>
                </c:pt>
                <c:pt idx="304">
                  <c:v>8.4298665471556866</c:v>
                </c:pt>
                <c:pt idx="305">
                  <c:v>8.4361124209342009</c:v>
                </c:pt>
                <c:pt idx="306">
                  <c:v>8.4173747995986563</c:v>
                </c:pt>
                <c:pt idx="307">
                  <c:v>8.4257026313033432</c:v>
                </c:pt>
                <c:pt idx="308">
                  <c:v>8.4194567575248289</c:v>
                </c:pt>
                <c:pt idx="309">
                  <c:v>8.4152928416724855</c:v>
                </c:pt>
                <c:pt idx="310">
                  <c:v>8.3944732624107683</c:v>
                </c:pt>
                <c:pt idx="311">
                  <c:v>8.4444402526388878</c:v>
                </c:pt>
                <c:pt idx="312">
                  <c:v>8.4465222105650604</c:v>
                </c:pt>
                <c:pt idx="313">
                  <c:v>8.3965552203369391</c:v>
                </c:pt>
                <c:pt idx="314">
                  <c:v>8.4548500422697472</c:v>
                </c:pt>
                <c:pt idx="315">
                  <c:v>8.3882273886322523</c:v>
                </c:pt>
                <c:pt idx="316">
                  <c:v>8.4298665471556866</c:v>
                </c:pt>
                <c:pt idx="317">
                  <c:v>8.4152928416724855</c:v>
                </c:pt>
                <c:pt idx="318">
                  <c:v>8.4444402526388878</c:v>
                </c:pt>
                <c:pt idx="319">
                  <c:v>8.4152928416724855</c:v>
                </c:pt>
                <c:pt idx="320">
                  <c:v>8.4069650099677986</c:v>
                </c:pt>
                <c:pt idx="321">
                  <c:v>8.4173747995986563</c:v>
                </c:pt>
                <c:pt idx="322">
                  <c:v>8.4007191361892826</c:v>
                </c:pt>
                <c:pt idx="323">
                  <c:v>8.4132108837463129</c:v>
                </c:pt>
                <c:pt idx="324">
                  <c:v>8.4069650099677986</c:v>
                </c:pt>
                <c:pt idx="325">
                  <c:v>8.3923913044845957</c:v>
                </c:pt>
                <c:pt idx="326">
                  <c:v>8.4194567575248289</c:v>
                </c:pt>
                <c:pt idx="327">
                  <c:v>8.3632438935181934</c:v>
                </c:pt>
                <c:pt idx="328">
                  <c:v>8.3986371782631117</c:v>
                </c:pt>
                <c:pt idx="329">
                  <c:v>8.4069650099677986</c:v>
                </c:pt>
                <c:pt idx="330">
                  <c:v>8.3903093465584249</c:v>
                </c:pt>
                <c:pt idx="331">
                  <c:v>8.3861454307060814</c:v>
                </c:pt>
                <c:pt idx="332">
                  <c:v>8.3986371782631117</c:v>
                </c:pt>
                <c:pt idx="333">
                  <c:v>8.3882273886322523</c:v>
                </c:pt>
                <c:pt idx="334">
                  <c:v>8.3861454307060814</c:v>
                </c:pt>
                <c:pt idx="335">
                  <c:v>8.4007191361892826</c:v>
                </c:pt>
                <c:pt idx="336">
                  <c:v>8.4132108837463129</c:v>
                </c:pt>
                <c:pt idx="337">
                  <c:v>8.404883052041626</c:v>
                </c:pt>
                <c:pt idx="338">
                  <c:v>8.404883052041626</c:v>
                </c:pt>
                <c:pt idx="339">
                  <c:v>8.3757356410752237</c:v>
                </c:pt>
                <c:pt idx="340">
                  <c:v>8.4298665471556866</c:v>
                </c:pt>
                <c:pt idx="341">
                  <c:v>8.3632438935181934</c:v>
                </c:pt>
                <c:pt idx="342">
                  <c:v>8.3778175990013946</c:v>
                </c:pt>
                <c:pt idx="343">
                  <c:v>8.381981514853738</c:v>
                </c:pt>
                <c:pt idx="344">
                  <c:v>8.3736536831490511</c:v>
                </c:pt>
                <c:pt idx="345">
                  <c:v>8.3736536831490511</c:v>
                </c:pt>
                <c:pt idx="346">
                  <c:v>8.3923913044845957</c:v>
                </c:pt>
                <c:pt idx="347">
                  <c:v>8.3694897672967077</c:v>
                </c:pt>
                <c:pt idx="348">
                  <c:v>8.35907997766585</c:v>
                </c:pt>
                <c:pt idx="349">
                  <c:v>8.3569980197396774</c:v>
                </c:pt>
                <c:pt idx="350">
                  <c:v>8.404883052041626</c:v>
                </c:pt>
                <c:pt idx="351">
                  <c:v>8.3840634727799088</c:v>
                </c:pt>
                <c:pt idx="352">
                  <c:v>8.4152928416724855</c:v>
                </c:pt>
                <c:pt idx="353">
                  <c:v>8.4152928416724855</c:v>
                </c:pt>
                <c:pt idx="354">
                  <c:v>8.4173747995986563</c:v>
                </c:pt>
                <c:pt idx="355">
                  <c:v>8.3736536831490511</c:v>
                </c:pt>
                <c:pt idx="356">
                  <c:v>8.3528341038873339</c:v>
                </c:pt>
                <c:pt idx="357">
                  <c:v>8.3861454307060814</c:v>
                </c:pt>
                <c:pt idx="358">
                  <c:v>8.3715717252228785</c:v>
                </c:pt>
                <c:pt idx="359">
                  <c:v>8.3236866929209299</c:v>
                </c:pt>
                <c:pt idx="360">
                  <c:v>8.3861454307060814</c:v>
                </c:pt>
                <c:pt idx="361">
                  <c:v>8.3986371782631117</c:v>
                </c:pt>
                <c:pt idx="362">
                  <c:v>8.3715717252228785</c:v>
                </c:pt>
                <c:pt idx="363">
                  <c:v>8.3840634727799088</c:v>
                </c:pt>
                <c:pt idx="364">
                  <c:v>8.3944732624107683</c:v>
                </c:pt>
                <c:pt idx="365">
                  <c:v>8.4069650099677986</c:v>
                </c:pt>
                <c:pt idx="366">
                  <c:v>8.3757356410752237</c:v>
                </c:pt>
                <c:pt idx="367">
                  <c:v>8.3882273886322523</c:v>
                </c:pt>
                <c:pt idx="368">
                  <c:v>8.3694897672967077</c:v>
                </c:pt>
                <c:pt idx="369">
                  <c:v>8.3694897672967077</c:v>
                </c:pt>
                <c:pt idx="370">
                  <c:v>8.4132108837463129</c:v>
                </c:pt>
                <c:pt idx="371">
                  <c:v>8.3986371782631117</c:v>
                </c:pt>
                <c:pt idx="372">
                  <c:v>8.3715717252228785</c:v>
                </c:pt>
                <c:pt idx="373">
                  <c:v>8.4132108837463129</c:v>
                </c:pt>
                <c:pt idx="374">
                  <c:v>8.3778175990013946</c:v>
                </c:pt>
                <c:pt idx="375">
                  <c:v>8.3965552203369391</c:v>
                </c:pt>
                <c:pt idx="376">
                  <c:v>8.4173747995986563</c:v>
                </c:pt>
                <c:pt idx="377">
                  <c:v>8.4007191361892826</c:v>
                </c:pt>
                <c:pt idx="378">
                  <c:v>8.404883052041626</c:v>
                </c:pt>
                <c:pt idx="379">
                  <c:v>8.3861454307060814</c:v>
                </c:pt>
                <c:pt idx="380">
                  <c:v>8.3736536831490511</c:v>
                </c:pt>
                <c:pt idx="381">
                  <c:v>8.3882273886322523</c:v>
                </c:pt>
                <c:pt idx="382">
                  <c:v>8.3923913044845957</c:v>
                </c:pt>
                <c:pt idx="383">
                  <c:v>8.4527680843435746</c:v>
                </c:pt>
                <c:pt idx="384">
                  <c:v>8.4298665471556866</c:v>
                </c:pt>
                <c:pt idx="385">
                  <c:v>8.4215387154509997</c:v>
                </c:pt>
                <c:pt idx="386">
                  <c:v>8.4548500422697472</c:v>
                </c:pt>
                <c:pt idx="387">
                  <c:v>8.5110629062763827</c:v>
                </c:pt>
                <c:pt idx="388">
                  <c:v>8.5277185696857547</c:v>
                </c:pt>
                <c:pt idx="389">
                  <c:v>8.5776855599138759</c:v>
                </c:pt>
                <c:pt idx="390">
                  <c:v>8.5985051391755931</c:v>
                </c:pt>
                <c:pt idx="391">
                  <c:v>8.5672757702830182</c:v>
                </c:pt>
                <c:pt idx="392">
                  <c:v>8.4964892007931798</c:v>
                </c:pt>
                <c:pt idx="393">
                  <c:v>8.5485381489474719</c:v>
                </c:pt>
                <c:pt idx="394">
                  <c:v>8.5068989904240393</c:v>
                </c:pt>
                <c:pt idx="395">
                  <c:v>8.4819154953099787</c:v>
                </c:pt>
                <c:pt idx="396">
                  <c:v>8.5235546538334113</c:v>
                </c:pt>
                <c:pt idx="397">
                  <c:v>8.4902433270146656</c:v>
                </c:pt>
                <c:pt idx="398">
                  <c:v>8.5527020647998153</c:v>
                </c:pt>
                <c:pt idx="399">
                  <c:v>8.5506201068736445</c:v>
                </c:pt>
                <c:pt idx="400">
                  <c:v>8.4923252849408364</c:v>
                </c:pt>
                <c:pt idx="401">
                  <c:v>8.5464561910213011</c:v>
                </c:pt>
                <c:pt idx="402">
                  <c:v>8.5339644434642707</c:v>
                </c:pt>
                <c:pt idx="403">
                  <c:v>8.5922592653970771</c:v>
                </c:pt>
                <c:pt idx="404">
                  <c:v>8.5839314336923902</c:v>
                </c:pt>
                <c:pt idx="405">
                  <c:v>8.5714396861353617</c:v>
                </c:pt>
                <c:pt idx="406">
                  <c:v>8.5256366117595839</c:v>
                </c:pt>
                <c:pt idx="407">
                  <c:v>8.5464561910213011</c:v>
                </c:pt>
                <c:pt idx="408">
                  <c:v>8.5068989904240393</c:v>
                </c:pt>
                <c:pt idx="409">
                  <c:v>8.4881613690884929</c:v>
                </c:pt>
                <c:pt idx="410">
                  <c:v>8.5422922751689576</c:v>
                </c:pt>
                <c:pt idx="411">
                  <c:v>8.5339644434642707</c:v>
                </c:pt>
                <c:pt idx="412">
                  <c:v>8.5277185696857547</c:v>
                </c:pt>
                <c:pt idx="413">
                  <c:v>8.5381283593166142</c:v>
                </c:pt>
                <c:pt idx="414">
                  <c:v>8.5568659806521588</c:v>
                </c:pt>
                <c:pt idx="415">
                  <c:v>8.5381283593166142</c:v>
                </c:pt>
                <c:pt idx="416">
                  <c:v>8.5152268221287262</c:v>
                </c:pt>
                <c:pt idx="417">
                  <c:v>8.4902433270146656</c:v>
                </c:pt>
                <c:pt idx="418">
                  <c:v>8.4569320001959181</c:v>
                </c:pt>
                <c:pt idx="419">
                  <c:v>8.5068989904240393</c:v>
                </c:pt>
                <c:pt idx="420">
                  <c:v>8.5193907379810696</c:v>
                </c:pt>
                <c:pt idx="421">
                  <c:v>8.4673417898267775</c:v>
                </c:pt>
                <c:pt idx="422">
                  <c:v>8.4173747995986563</c:v>
                </c:pt>
                <c:pt idx="423">
                  <c:v>8.4652598319006049</c:v>
                </c:pt>
                <c:pt idx="424">
                  <c:v>8.4132108837463129</c:v>
                </c:pt>
                <c:pt idx="425">
                  <c:v>8.4590139581220907</c:v>
                </c:pt>
                <c:pt idx="426">
                  <c:v>8.471505705679121</c:v>
                </c:pt>
                <c:pt idx="427">
                  <c:v>8.4319485050818574</c:v>
                </c:pt>
                <c:pt idx="428">
                  <c:v>8.4465222105650604</c:v>
                </c:pt>
                <c:pt idx="429">
                  <c:v>8.5027350745716959</c:v>
                </c:pt>
                <c:pt idx="430">
                  <c:v>8.427784589229514</c:v>
                </c:pt>
                <c:pt idx="431">
                  <c:v>8.4548500422697472</c:v>
                </c:pt>
                <c:pt idx="432">
                  <c:v>8.4756696215314626</c:v>
                </c:pt>
                <c:pt idx="433">
                  <c:v>8.4527680843435746</c:v>
                </c:pt>
                <c:pt idx="434">
                  <c:v>8.5110629062763827</c:v>
                </c:pt>
                <c:pt idx="435">
                  <c:v>8.4902433270146656</c:v>
                </c:pt>
                <c:pt idx="436">
                  <c:v>8.5318824855380981</c:v>
                </c:pt>
                <c:pt idx="437">
                  <c:v>8.5631118544306748</c:v>
                </c:pt>
                <c:pt idx="438">
                  <c:v>8.4964892007931798</c:v>
                </c:pt>
                <c:pt idx="439">
                  <c:v>8.5714396861353617</c:v>
                </c:pt>
                <c:pt idx="440">
                  <c:v>8.5943412233232497</c:v>
                </c:pt>
                <c:pt idx="441">
                  <c:v>8.5839314336923902</c:v>
                </c:pt>
                <c:pt idx="442">
                  <c:v>8.5506201068736445</c:v>
                </c:pt>
                <c:pt idx="443">
                  <c:v>8.5339644434642707</c:v>
                </c:pt>
                <c:pt idx="444">
                  <c:v>8.517308780054897</c:v>
                </c:pt>
                <c:pt idx="445">
                  <c:v>8.5631118544306748</c:v>
                </c:pt>
                <c:pt idx="446">
                  <c:v>8.5589479385783314</c:v>
                </c:pt>
                <c:pt idx="447">
                  <c:v>8.4964892007931798</c:v>
                </c:pt>
                <c:pt idx="448">
                  <c:v>8.5214726959072404</c:v>
                </c:pt>
                <c:pt idx="449">
                  <c:v>8.5110629062763827</c:v>
                </c:pt>
                <c:pt idx="450">
                  <c:v>8.5277185696857547</c:v>
                </c:pt>
                <c:pt idx="451">
                  <c:v>8.5464561910213011</c:v>
                </c:pt>
                <c:pt idx="452">
                  <c:v>8.5318824855380981</c:v>
                </c:pt>
                <c:pt idx="453">
                  <c:v>8.540210317242785</c:v>
                </c:pt>
                <c:pt idx="454">
                  <c:v>8.4860794111623221</c:v>
                </c:pt>
                <c:pt idx="455">
                  <c:v>8.5068989904240393</c:v>
                </c:pt>
                <c:pt idx="456">
                  <c:v>8.5485381489474719</c:v>
                </c:pt>
                <c:pt idx="457">
                  <c:v>8.5568659806521588</c:v>
                </c:pt>
                <c:pt idx="458">
                  <c:v>8.5527020647998153</c:v>
                </c:pt>
                <c:pt idx="459">
                  <c:v>8.5339644434642707</c:v>
                </c:pt>
                <c:pt idx="460">
                  <c:v>8.5776855599138759</c:v>
                </c:pt>
                <c:pt idx="461">
                  <c:v>8.4985711587193524</c:v>
                </c:pt>
                <c:pt idx="462">
                  <c:v>8.5547840227259879</c:v>
                </c:pt>
                <c:pt idx="463">
                  <c:v>8.6359803818466823</c:v>
                </c:pt>
                <c:pt idx="464">
                  <c:v>8.5485381489474719</c:v>
                </c:pt>
                <c:pt idx="465">
                  <c:v>8.5756036019877051</c:v>
                </c:pt>
                <c:pt idx="466">
                  <c:v>8.6318164659943388</c:v>
                </c:pt>
                <c:pt idx="467">
                  <c:v>8.5756036019877051</c:v>
                </c:pt>
                <c:pt idx="468">
                  <c:v>8.6089149288064508</c:v>
                </c:pt>
                <c:pt idx="469">
                  <c:v>8.6630458348869155</c:v>
                </c:pt>
                <c:pt idx="470">
                  <c:v>8.5985051391755931</c:v>
                </c:pt>
                <c:pt idx="471">
                  <c:v>8.5360464013904416</c:v>
                </c:pt>
                <c:pt idx="472">
                  <c:v>8.5277185696857547</c:v>
                </c:pt>
                <c:pt idx="473">
                  <c:v>8.5298005276119273</c:v>
                </c:pt>
                <c:pt idx="474">
                  <c:v>8.5506201068736445</c:v>
                </c:pt>
                <c:pt idx="475">
                  <c:v>8.5298005276119273</c:v>
                </c:pt>
                <c:pt idx="476">
                  <c:v>8.5339644434642707</c:v>
                </c:pt>
                <c:pt idx="477">
                  <c:v>8.4610959160482615</c:v>
                </c:pt>
                <c:pt idx="478">
                  <c:v>8.5131448642025536</c:v>
                </c:pt>
                <c:pt idx="479">
                  <c:v>8.5235546538334113</c:v>
                </c:pt>
                <c:pt idx="480">
                  <c:v>8.4985711587193524</c:v>
                </c:pt>
                <c:pt idx="481">
                  <c:v>8.4985711587193524</c:v>
                </c:pt>
                <c:pt idx="482">
                  <c:v>8.5214726959072404</c:v>
                </c:pt>
                <c:pt idx="483">
                  <c:v>8.4964892007931798</c:v>
                </c:pt>
                <c:pt idx="484">
                  <c:v>8.5443742330951284</c:v>
                </c:pt>
                <c:pt idx="485">
                  <c:v>8.5339644434642707</c:v>
                </c:pt>
                <c:pt idx="486">
                  <c:v>8.5027350745716959</c:v>
                </c:pt>
                <c:pt idx="487">
                  <c:v>8.5318824855380981</c:v>
                </c:pt>
                <c:pt idx="488">
                  <c:v>8.5318824855380981</c:v>
                </c:pt>
                <c:pt idx="489">
                  <c:v>8.4860794111623221</c:v>
                </c:pt>
                <c:pt idx="490">
                  <c:v>8.4839974532361495</c:v>
                </c:pt>
                <c:pt idx="491">
                  <c:v>8.5256366117595839</c:v>
                </c:pt>
                <c:pt idx="492">
                  <c:v>8.5422922751689576</c:v>
                </c:pt>
                <c:pt idx="493">
                  <c:v>8.6151608025849669</c:v>
                </c:pt>
                <c:pt idx="494">
                  <c:v>8.6005870971017639</c:v>
                </c:pt>
                <c:pt idx="495">
                  <c:v>8.6588819190345721</c:v>
                </c:pt>
                <c:pt idx="496">
                  <c:v>8.652636045256056</c:v>
                </c:pt>
                <c:pt idx="497">
                  <c:v>8.6443082135513691</c:v>
                </c:pt>
                <c:pt idx="498">
                  <c:v>8.5860133916185628</c:v>
                </c:pt>
                <c:pt idx="499">
                  <c:v>8.5027350745716959</c:v>
                </c:pt>
                <c:pt idx="500">
                  <c:v>8.5214726959072404</c:v>
                </c:pt>
                <c:pt idx="501">
                  <c:v>8.5131448642025536</c:v>
                </c:pt>
                <c:pt idx="502">
                  <c:v>8.4860794111623221</c:v>
                </c:pt>
                <c:pt idx="503">
                  <c:v>8.5547840227259879</c:v>
                </c:pt>
                <c:pt idx="504">
                  <c:v>8.5901773074709062</c:v>
                </c:pt>
                <c:pt idx="505">
                  <c:v>8.5818494757662194</c:v>
                </c:pt>
                <c:pt idx="506">
                  <c:v>8.5631118544306748</c:v>
                </c:pt>
                <c:pt idx="507">
                  <c:v>8.5485381489474719</c:v>
                </c:pt>
                <c:pt idx="508">
                  <c:v>8.4902433270146656</c:v>
                </c:pt>
                <c:pt idx="509">
                  <c:v>8.5277185696857547</c:v>
                </c:pt>
                <c:pt idx="510">
                  <c:v>8.5506201068736445</c:v>
                </c:pt>
                <c:pt idx="511">
                  <c:v>8.5443742330951284</c:v>
                </c:pt>
                <c:pt idx="512">
                  <c:v>8.4985711587193524</c:v>
                </c:pt>
                <c:pt idx="513">
                  <c:v>8.5527020647998153</c:v>
                </c:pt>
                <c:pt idx="514">
                  <c:v>8.5547840227259879</c:v>
                </c:pt>
                <c:pt idx="515">
                  <c:v>8.5693577282091891</c:v>
                </c:pt>
                <c:pt idx="516">
                  <c:v>8.5360464013904416</c:v>
                </c:pt>
                <c:pt idx="517">
                  <c:v>8.5464561910213011</c:v>
                </c:pt>
                <c:pt idx="518">
                  <c:v>8.5422922751689576</c:v>
                </c:pt>
                <c:pt idx="519">
                  <c:v>8.4985711587193524</c:v>
                </c:pt>
                <c:pt idx="520">
                  <c:v>8.5589479385783314</c:v>
                </c:pt>
                <c:pt idx="521">
                  <c:v>8.5381283593166142</c:v>
                </c:pt>
                <c:pt idx="522">
                  <c:v>8.6005870971017639</c:v>
                </c:pt>
                <c:pt idx="523">
                  <c:v>8.6026690550279366</c:v>
                </c:pt>
                <c:pt idx="524">
                  <c:v>8.6276525501419954</c:v>
                </c:pt>
                <c:pt idx="525">
                  <c:v>8.5318824855380981</c:v>
                </c:pt>
                <c:pt idx="526">
                  <c:v>8.5547840227259879</c:v>
                </c:pt>
                <c:pt idx="527">
                  <c:v>8.540210317242785</c:v>
                </c:pt>
                <c:pt idx="528">
                  <c:v>8.5693577282091891</c:v>
                </c:pt>
                <c:pt idx="529">
                  <c:v>8.60683297088028</c:v>
                </c:pt>
                <c:pt idx="530">
                  <c:v>8.5568659806521588</c:v>
                </c:pt>
                <c:pt idx="531">
                  <c:v>8.5985051391755931</c:v>
                </c:pt>
                <c:pt idx="532">
                  <c:v>8.6130788446587943</c:v>
                </c:pt>
                <c:pt idx="533">
                  <c:v>8.629734508068168</c:v>
                </c:pt>
                <c:pt idx="534">
                  <c:v>8.6484721294037126</c:v>
                </c:pt>
                <c:pt idx="535">
                  <c:v>8.5693577282091891</c:v>
                </c:pt>
                <c:pt idx="536">
                  <c:v>8.5298005276119273</c:v>
                </c:pt>
                <c:pt idx="537">
                  <c:v>8.6234886342896537</c:v>
                </c:pt>
                <c:pt idx="538">
                  <c:v>8.6505540873298852</c:v>
                </c:pt>
                <c:pt idx="539">
                  <c:v>8.5506201068736445</c:v>
                </c:pt>
                <c:pt idx="540">
                  <c:v>8.6151608025849669</c:v>
                </c:pt>
                <c:pt idx="541">
                  <c:v>8.5901773074709062</c:v>
                </c:pt>
                <c:pt idx="542">
                  <c:v>8.5672757702830182</c:v>
                </c:pt>
                <c:pt idx="543">
                  <c:v>8.5485381489474719</c:v>
                </c:pt>
                <c:pt idx="544">
                  <c:v>8.5985051391755931</c:v>
                </c:pt>
                <c:pt idx="545">
                  <c:v>8.6318164659943388</c:v>
                </c:pt>
                <c:pt idx="546">
                  <c:v>8.6338984239205114</c:v>
                </c:pt>
                <c:pt idx="547">
                  <c:v>8.60683297088028</c:v>
                </c:pt>
                <c:pt idx="548">
                  <c:v>8.6630458348869155</c:v>
                </c:pt>
                <c:pt idx="549">
                  <c:v>8.6609638769607429</c:v>
                </c:pt>
                <c:pt idx="550">
                  <c:v>8.7400782781552664</c:v>
                </c:pt>
                <c:pt idx="551">
                  <c:v>8.7567339415646401</c:v>
                </c:pt>
                <c:pt idx="552">
                  <c:v>8.7442421940076098</c:v>
                </c:pt>
                <c:pt idx="553">
                  <c:v>8.7567339415646401</c:v>
                </c:pt>
                <c:pt idx="554">
                  <c:v>8.7296684885244087</c:v>
                </c:pt>
                <c:pt idx="555">
                  <c:v>8.8046189738665888</c:v>
                </c:pt>
                <c:pt idx="556">
                  <c:v>8.8337663848329928</c:v>
                </c:pt>
                <c:pt idx="557">
                  <c:v>8.8962251226181426</c:v>
                </c:pt>
                <c:pt idx="558">
                  <c:v>8.9128807860275163</c:v>
                </c:pt>
                <c:pt idx="559">
                  <c:v>8.8712416275040837</c:v>
                </c:pt>
                <c:pt idx="560">
                  <c:v>8.9399462390677478</c:v>
                </c:pt>
                <c:pt idx="561">
                  <c:v>8.9961591030743833</c:v>
                </c:pt>
                <c:pt idx="562">
                  <c:v>9.0440441353763319</c:v>
                </c:pt>
                <c:pt idx="563">
                  <c:v>9.0190606402622731</c:v>
                </c:pt>
                <c:pt idx="564">
                  <c:v>9.1523059475372595</c:v>
                </c:pt>
                <c:pt idx="565">
                  <c:v>9.1647976950942898</c:v>
                </c:pt>
                <c:pt idx="566">
                  <c:v>9.1085848310876543</c:v>
                </c:pt>
                <c:pt idx="567">
                  <c:v>9.231420348731783</c:v>
                </c:pt>
                <c:pt idx="568">
                  <c:v>9.2480760121411567</c:v>
                </c:pt>
                <c:pt idx="569">
                  <c:v>9.1627157371681189</c:v>
                </c:pt>
                <c:pt idx="570">
                  <c:v>9.1606337792419463</c:v>
                </c:pt>
                <c:pt idx="571">
                  <c:v>9.2293383908056121</c:v>
                </c:pt>
                <c:pt idx="572">
                  <c:v>9.2501579700673293</c:v>
                </c:pt>
                <c:pt idx="573">
                  <c:v>9.1314863682755423</c:v>
                </c:pt>
                <c:pt idx="574">
                  <c:v>9.2251744749532687</c:v>
                </c:pt>
                <c:pt idx="575">
                  <c:v>9.1294044103493714</c:v>
                </c:pt>
                <c:pt idx="576">
                  <c:v>9.0690276304903925</c:v>
                </c:pt>
                <c:pt idx="577">
                  <c:v>9.0565358829333622</c:v>
                </c:pt>
                <c:pt idx="578">
                  <c:v>9.0169786823361004</c:v>
                </c:pt>
                <c:pt idx="579">
                  <c:v>9.0024049768528993</c:v>
                </c:pt>
                <c:pt idx="580">
                  <c:v>8.8962251226181426</c:v>
                </c:pt>
                <c:pt idx="581">
                  <c:v>8.9503560286986072</c:v>
                </c:pt>
                <c:pt idx="582">
                  <c:v>8.9232905756583758</c:v>
                </c:pt>
                <c:pt idx="583">
                  <c:v>8.9253725335845466</c:v>
                </c:pt>
                <c:pt idx="584">
                  <c:v>8.8816514171349414</c:v>
                </c:pt>
                <c:pt idx="585">
                  <c:v>8.9149627439536889</c:v>
                </c:pt>
                <c:pt idx="586">
                  <c:v>8.8504220482423666</c:v>
                </c:pt>
                <c:pt idx="587">
                  <c:v>8.8733235854302546</c:v>
                </c:pt>
                <c:pt idx="588">
                  <c:v>8.7942091842357311</c:v>
                </c:pt>
                <c:pt idx="589">
                  <c:v>8.7629798153431562</c:v>
                </c:pt>
                <c:pt idx="590">
                  <c:v>8.8608318378732243</c:v>
                </c:pt>
                <c:pt idx="591">
                  <c:v>8.8025370159404179</c:v>
                </c:pt>
                <c:pt idx="592">
                  <c:v>8.7067669513365207</c:v>
                </c:pt>
                <c:pt idx="593">
                  <c:v>8.7567339415646401</c:v>
                </c:pt>
                <c:pt idx="594">
                  <c:v>8.7671437311954996</c:v>
                </c:pt>
                <c:pt idx="595">
                  <c:v>8.7775535208263573</c:v>
                </c:pt>
                <c:pt idx="596">
                  <c:v>8.7088489092626915</c:v>
                </c:pt>
                <c:pt idx="597">
                  <c:v>8.8191926793497917</c:v>
                </c:pt>
                <c:pt idx="598">
                  <c:v>8.7817174366787008</c:v>
                </c:pt>
                <c:pt idx="599">
                  <c:v>8.6776195403701166</c:v>
                </c:pt>
                <c:pt idx="600">
                  <c:v>8.7608978574169836</c:v>
                </c:pt>
                <c:pt idx="601">
                  <c:v>8.7255045726720653</c:v>
                </c:pt>
                <c:pt idx="602">
                  <c:v>8.7983731000880745</c:v>
                </c:pt>
                <c:pt idx="603">
                  <c:v>8.7255045726720653</c:v>
                </c:pt>
                <c:pt idx="604">
                  <c:v>8.7400782781552664</c:v>
                </c:pt>
                <c:pt idx="605">
                  <c:v>8.9066349122490021</c:v>
                </c:pt>
                <c:pt idx="606">
                  <c:v>8.85458596409471</c:v>
                </c:pt>
                <c:pt idx="607">
                  <c:v>8.8712416275040837</c:v>
                </c:pt>
                <c:pt idx="608">
                  <c:v>8.9149627439536889</c:v>
                </c:pt>
                <c:pt idx="609">
                  <c:v>8.9399462390677478</c:v>
                </c:pt>
                <c:pt idx="610">
                  <c:v>9.0773554621950794</c:v>
                </c:pt>
                <c:pt idx="611">
                  <c:v>9.1127487469399977</c:v>
                </c:pt>
                <c:pt idx="612">
                  <c:v>9.0461260933025045</c:v>
                </c:pt>
                <c:pt idx="613">
                  <c:v>8.9982410610005559</c:v>
                </c:pt>
                <c:pt idx="614">
                  <c:v>9.0606997987857056</c:v>
                </c:pt>
                <c:pt idx="615">
                  <c:v>9.1356502841278857</c:v>
                </c:pt>
                <c:pt idx="616">
                  <c:v>8.9128807860275163</c:v>
                </c:pt>
                <c:pt idx="617">
                  <c:v>8.8899792488396283</c:v>
                </c:pt>
                <c:pt idx="618">
                  <c:v>8.7484061098599533</c:v>
                </c:pt>
                <c:pt idx="619">
                  <c:v>8.7379963202290956</c:v>
                </c:pt>
                <c:pt idx="620">
                  <c:v>8.6401442976990257</c:v>
                </c:pt>
                <c:pt idx="621">
                  <c:v>8.6692917086654298</c:v>
                </c:pt>
                <c:pt idx="622">
                  <c:v>8.6797014982962875</c:v>
                </c:pt>
                <c:pt idx="623">
                  <c:v>8.6797014982962875</c:v>
                </c:pt>
                <c:pt idx="624">
                  <c:v>8.675537582443944</c:v>
                </c:pt>
                <c:pt idx="625">
                  <c:v>8.6047510129541074</c:v>
                </c:pt>
                <c:pt idx="626">
                  <c:v>8.5797675178400468</c:v>
                </c:pt>
                <c:pt idx="627">
                  <c:v>8.5693577282091891</c:v>
                </c:pt>
                <c:pt idx="628">
                  <c:v>8.5735216440615325</c:v>
                </c:pt>
                <c:pt idx="629">
                  <c:v>8.6609638769607429</c:v>
                </c:pt>
                <c:pt idx="630">
                  <c:v>8.6567999611083994</c:v>
                </c:pt>
                <c:pt idx="631">
                  <c:v>8.7379963202290956</c:v>
                </c:pt>
                <c:pt idx="632">
                  <c:v>8.8191926793497917</c:v>
                </c:pt>
                <c:pt idx="633">
                  <c:v>8.8067009317927614</c:v>
                </c:pt>
                <c:pt idx="634">
                  <c:v>8.6963571617056612</c:v>
                </c:pt>
                <c:pt idx="635">
                  <c:v>8.6901112879271469</c:v>
                </c:pt>
                <c:pt idx="636">
                  <c:v>8.6234886342896537</c:v>
                </c:pt>
                <c:pt idx="637">
                  <c:v>8.6401442976990257</c:v>
                </c:pt>
                <c:pt idx="638">
                  <c:v>8.6130788446587943</c:v>
                </c:pt>
                <c:pt idx="639">
                  <c:v>8.6276525501419954</c:v>
                </c:pt>
                <c:pt idx="640">
                  <c:v>8.6047510129541074</c:v>
                </c:pt>
                <c:pt idx="641">
                  <c:v>8.6318164659943388</c:v>
                </c:pt>
                <c:pt idx="642">
                  <c:v>8.6942752037794904</c:v>
                </c:pt>
                <c:pt idx="643">
                  <c:v>8.742160236081439</c:v>
                </c:pt>
                <c:pt idx="644">
                  <c:v>8.6859473720748035</c:v>
                </c:pt>
                <c:pt idx="645">
                  <c:v>8.6547180031822286</c:v>
                </c:pt>
                <c:pt idx="646">
                  <c:v>8.5527020647998153</c:v>
                </c:pt>
                <c:pt idx="647">
                  <c:v>8.6234886342896537</c:v>
                </c:pt>
                <c:pt idx="648">
                  <c:v>8.5277185696857547</c:v>
                </c:pt>
                <c:pt idx="649">
                  <c:v>8.5631118544306748</c:v>
                </c:pt>
                <c:pt idx="650">
                  <c:v>8.5776855599138759</c:v>
                </c:pt>
                <c:pt idx="651">
                  <c:v>8.540210317242785</c:v>
                </c:pt>
                <c:pt idx="652">
                  <c:v>8.5714396861353617</c:v>
                </c:pt>
                <c:pt idx="653">
                  <c:v>8.5381283593166142</c:v>
                </c:pt>
                <c:pt idx="654">
                  <c:v>8.5360464013904416</c:v>
                </c:pt>
                <c:pt idx="655">
                  <c:v>8.5110629062763827</c:v>
                </c:pt>
                <c:pt idx="656">
                  <c:v>8.5131448642025536</c:v>
                </c:pt>
                <c:pt idx="657">
                  <c:v>8.5568659806521588</c:v>
                </c:pt>
                <c:pt idx="658">
                  <c:v>8.4819154953099787</c:v>
                </c:pt>
                <c:pt idx="659">
                  <c:v>8.5027350745716959</c:v>
                </c:pt>
                <c:pt idx="660">
                  <c:v>8.5068989904240393</c:v>
                </c:pt>
                <c:pt idx="661">
                  <c:v>8.5048170324978667</c:v>
                </c:pt>
                <c:pt idx="662">
                  <c:v>8.5610298965045022</c:v>
                </c:pt>
                <c:pt idx="663">
                  <c:v>8.5110629062763827</c:v>
                </c:pt>
                <c:pt idx="664">
                  <c:v>8.5027350745716959</c:v>
                </c:pt>
                <c:pt idx="665">
                  <c:v>8.5381283593166142</c:v>
                </c:pt>
                <c:pt idx="666">
                  <c:v>8.4735876636052918</c:v>
                </c:pt>
                <c:pt idx="667">
                  <c:v>8.4881613690884929</c:v>
                </c:pt>
                <c:pt idx="668">
                  <c:v>8.4881613690884929</c:v>
                </c:pt>
                <c:pt idx="669">
                  <c:v>8.4735876636052918</c:v>
                </c:pt>
                <c:pt idx="670">
                  <c:v>8.5464561910213011</c:v>
                </c:pt>
                <c:pt idx="671">
                  <c:v>8.4735876636052918</c:v>
                </c:pt>
                <c:pt idx="672">
                  <c:v>8.4839974532361495</c:v>
                </c:pt>
                <c:pt idx="673">
                  <c:v>8.5152268221287262</c:v>
                </c:pt>
                <c:pt idx="674">
                  <c:v>8.4590139581220907</c:v>
                </c:pt>
                <c:pt idx="675">
                  <c:v>8.4819154953099787</c:v>
                </c:pt>
                <c:pt idx="676">
                  <c:v>8.5089809483502101</c:v>
                </c:pt>
                <c:pt idx="677">
                  <c:v>8.4590139581220907</c:v>
                </c:pt>
                <c:pt idx="678">
                  <c:v>8.4860794111623221</c:v>
                </c:pt>
                <c:pt idx="679">
                  <c:v>8.5318824855380981</c:v>
                </c:pt>
                <c:pt idx="680">
                  <c:v>8.5422922751689576</c:v>
                </c:pt>
                <c:pt idx="681">
                  <c:v>8.5381283593166142</c:v>
                </c:pt>
                <c:pt idx="682">
                  <c:v>8.517308780054897</c:v>
                </c:pt>
                <c:pt idx="683">
                  <c:v>8.4798335373838061</c:v>
                </c:pt>
                <c:pt idx="684">
                  <c:v>8.4923252849408364</c:v>
                </c:pt>
                <c:pt idx="685">
                  <c:v>8.5006531166455233</c:v>
                </c:pt>
                <c:pt idx="686">
                  <c:v>8.4756696215314626</c:v>
                </c:pt>
                <c:pt idx="687">
                  <c:v>8.5568659806521588</c:v>
                </c:pt>
                <c:pt idx="688">
                  <c:v>8.4694237477529484</c:v>
                </c:pt>
                <c:pt idx="689">
                  <c:v>8.5006531166455233</c:v>
                </c:pt>
                <c:pt idx="690">
                  <c:v>8.494407242867009</c:v>
                </c:pt>
                <c:pt idx="691">
                  <c:v>8.5339644434642707</c:v>
                </c:pt>
                <c:pt idx="692">
                  <c:v>8.5110629062763827</c:v>
                </c:pt>
                <c:pt idx="693">
                  <c:v>8.5214726959072404</c:v>
                </c:pt>
                <c:pt idx="694">
                  <c:v>8.4985711587193524</c:v>
                </c:pt>
                <c:pt idx="695">
                  <c:v>8.4819154953099787</c:v>
                </c:pt>
                <c:pt idx="696">
                  <c:v>8.4506861264174038</c:v>
                </c:pt>
                <c:pt idx="697">
                  <c:v>8.4985711587193524</c:v>
                </c:pt>
                <c:pt idx="698">
                  <c:v>8.5089809483502101</c:v>
                </c:pt>
                <c:pt idx="699">
                  <c:v>8.4839974532361495</c:v>
                </c:pt>
                <c:pt idx="700">
                  <c:v>8.5527020647998153</c:v>
                </c:pt>
                <c:pt idx="701">
                  <c:v>8.5318824855380981</c:v>
                </c:pt>
                <c:pt idx="702">
                  <c:v>8.4923252849408364</c:v>
                </c:pt>
                <c:pt idx="703">
                  <c:v>8.4631778739744341</c:v>
                </c:pt>
                <c:pt idx="704">
                  <c:v>8.4610959160482615</c:v>
                </c:pt>
                <c:pt idx="705">
                  <c:v>8.4839974532361495</c:v>
                </c:pt>
                <c:pt idx="706">
                  <c:v>8.4673417898267775</c:v>
                </c:pt>
                <c:pt idx="707">
                  <c:v>8.4881613690884929</c:v>
                </c:pt>
                <c:pt idx="708">
                  <c:v>8.4631778739744341</c:v>
                </c:pt>
                <c:pt idx="709">
                  <c:v>8.4735876636052918</c:v>
                </c:pt>
                <c:pt idx="710">
                  <c:v>8.4548500422697472</c:v>
                </c:pt>
                <c:pt idx="711">
                  <c:v>8.4923252849408364</c:v>
                </c:pt>
                <c:pt idx="712">
                  <c:v>8.5214726959072404</c:v>
                </c:pt>
                <c:pt idx="713">
                  <c:v>8.4652598319006049</c:v>
                </c:pt>
                <c:pt idx="714">
                  <c:v>8.4902433270146656</c:v>
                </c:pt>
                <c:pt idx="715">
                  <c:v>8.4569320001959181</c:v>
                </c:pt>
                <c:pt idx="716">
                  <c:v>8.5152268221287262</c:v>
                </c:pt>
                <c:pt idx="717">
                  <c:v>8.4860794111623221</c:v>
                </c:pt>
                <c:pt idx="718">
                  <c:v>8.4756696215314626</c:v>
                </c:pt>
                <c:pt idx="719">
                  <c:v>8.4298665471556866</c:v>
                </c:pt>
                <c:pt idx="720">
                  <c:v>8.4777515794576352</c:v>
                </c:pt>
                <c:pt idx="721">
                  <c:v>8.4361124209342009</c:v>
                </c:pt>
                <c:pt idx="722">
                  <c:v>8.4610959160482615</c:v>
                </c:pt>
                <c:pt idx="723">
                  <c:v>8.4486041684912312</c:v>
                </c:pt>
                <c:pt idx="724">
                  <c:v>8.4923252849408364</c:v>
                </c:pt>
                <c:pt idx="725">
                  <c:v>8.4735876636052918</c:v>
                </c:pt>
                <c:pt idx="726">
                  <c:v>8.4819154953099787</c:v>
                </c:pt>
                <c:pt idx="727">
                  <c:v>8.5256366117595839</c:v>
                </c:pt>
                <c:pt idx="728">
                  <c:v>8.4964892007931798</c:v>
                </c:pt>
                <c:pt idx="729">
                  <c:v>8.4610959160482615</c:v>
                </c:pt>
                <c:pt idx="730">
                  <c:v>8.4735876636052918</c:v>
                </c:pt>
                <c:pt idx="731">
                  <c:v>8.4694237477529484</c:v>
                </c:pt>
                <c:pt idx="732">
                  <c:v>8.5422922751689576</c:v>
                </c:pt>
                <c:pt idx="733">
                  <c:v>8.5485381489474719</c:v>
                </c:pt>
                <c:pt idx="734">
                  <c:v>8.5277185696857547</c:v>
                </c:pt>
                <c:pt idx="735">
                  <c:v>8.4777515794576352</c:v>
                </c:pt>
                <c:pt idx="736">
                  <c:v>8.4860794111623221</c:v>
                </c:pt>
                <c:pt idx="737">
                  <c:v>8.5068989904240393</c:v>
                </c:pt>
                <c:pt idx="738">
                  <c:v>8.4777515794576352</c:v>
                </c:pt>
                <c:pt idx="739">
                  <c:v>8.4527680843435746</c:v>
                </c:pt>
                <c:pt idx="740">
                  <c:v>8.4423582947127169</c:v>
                </c:pt>
                <c:pt idx="741">
                  <c:v>8.4610959160482615</c:v>
                </c:pt>
                <c:pt idx="742">
                  <c:v>8.4506861264174038</c:v>
                </c:pt>
                <c:pt idx="743">
                  <c:v>8.4319485050818574</c:v>
                </c:pt>
                <c:pt idx="744">
                  <c:v>8.4381943788603735</c:v>
                </c:pt>
                <c:pt idx="745">
                  <c:v>8.4090469678939694</c:v>
                </c:pt>
                <c:pt idx="746">
                  <c:v>8.4381943788603735</c:v>
                </c:pt>
                <c:pt idx="747">
                  <c:v>8.4381943788603735</c:v>
                </c:pt>
                <c:pt idx="748">
                  <c:v>8.4257026313033432</c:v>
                </c:pt>
                <c:pt idx="749">
                  <c:v>8.4465222105650604</c:v>
                </c:pt>
                <c:pt idx="750">
                  <c:v>8.4090469678939694</c:v>
                </c:pt>
                <c:pt idx="751">
                  <c:v>8.4132108837463129</c:v>
                </c:pt>
                <c:pt idx="752">
                  <c:v>8.4152928416724855</c:v>
                </c:pt>
                <c:pt idx="753">
                  <c:v>8.4527680843435746</c:v>
                </c:pt>
                <c:pt idx="754">
                  <c:v>8.4569320001959181</c:v>
                </c:pt>
                <c:pt idx="755">
                  <c:v>8.4590139581220907</c:v>
                </c:pt>
                <c:pt idx="756">
                  <c:v>8.427784589229514</c:v>
                </c:pt>
                <c:pt idx="757">
                  <c:v>8.4402763367865443</c:v>
                </c:pt>
                <c:pt idx="758">
                  <c:v>8.4173747995986563</c:v>
                </c:pt>
                <c:pt idx="759">
                  <c:v>8.4069650099677986</c:v>
                </c:pt>
                <c:pt idx="760">
                  <c:v>8.4257026313033432</c:v>
                </c:pt>
                <c:pt idx="761">
                  <c:v>8.4257026313033432</c:v>
                </c:pt>
                <c:pt idx="762">
                  <c:v>8.4423582947127169</c:v>
                </c:pt>
                <c:pt idx="763">
                  <c:v>8.3757356410752237</c:v>
                </c:pt>
                <c:pt idx="764">
                  <c:v>8.3986371782631117</c:v>
                </c:pt>
                <c:pt idx="765">
                  <c:v>8.3861454307060814</c:v>
                </c:pt>
                <c:pt idx="766">
                  <c:v>8.3944732624107683</c:v>
                </c:pt>
                <c:pt idx="767">
                  <c:v>8.4152928416724855</c:v>
                </c:pt>
                <c:pt idx="768">
                  <c:v>8.4402763367865443</c:v>
                </c:pt>
                <c:pt idx="769">
                  <c:v>8.4361124209342009</c:v>
                </c:pt>
                <c:pt idx="770">
                  <c:v>8.4423582947127169</c:v>
                </c:pt>
                <c:pt idx="771">
                  <c:v>8.4319485050818574</c:v>
                </c:pt>
                <c:pt idx="772">
                  <c:v>8.3965552203369391</c:v>
                </c:pt>
                <c:pt idx="773">
                  <c:v>8.4569320001959181</c:v>
                </c:pt>
                <c:pt idx="774">
                  <c:v>8.3944732624107683</c:v>
                </c:pt>
                <c:pt idx="775">
                  <c:v>8.4319485050818574</c:v>
                </c:pt>
                <c:pt idx="776">
                  <c:v>8.381981514853738</c:v>
                </c:pt>
                <c:pt idx="777">
                  <c:v>8.4028010941154552</c:v>
                </c:pt>
                <c:pt idx="778">
                  <c:v>8.3778175990013946</c:v>
                </c:pt>
                <c:pt idx="779">
                  <c:v>8.3798995569275654</c:v>
                </c:pt>
                <c:pt idx="780">
                  <c:v>8.4069650099677986</c:v>
                </c:pt>
                <c:pt idx="781">
                  <c:v>8.3965552203369391</c:v>
                </c:pt>
                <c:pt idx="782">
                  <c:v>8.4298665471556866</c:v>
                </c:pt>
                <c:pt idx="783">
                  <c:v>8.411128925820142</c:v>
                </c:pt>
                <c:pt idx="784">
                  <c:v>8.381981514853738</c:v>
                </c:pt>
                <c:pt idx="785">
                  <c:v>8.4257026313033432</c:v>
                </c:pt>
                <c:pt idx="786">
                  <c:v>8.3903093465584249</c:v>
                </c:pt>
                <c:pt idx="787">
                  <c:v>8.3882273886322523</c:v>
                </c:pt>
                <c:pt idx="788">
                  <c:v>8.3694897672967077</c:v>
                </c:pt>
                <c:pt idx="789">
                  <c:v>8.4028010941154552</c:v>
                </c:pt>
                <c:pt idx="790">
                  <c:v>8.3798995569275654</c:v>
                </c:pt>
                <c:pt idx="791">
                  <c:v>8.381981514853738</c:v>
                </c:pt>
                <c:pt idx="792">
                  <c:v>8.3694897672967077</c:v>
                </c:pt>
                <c:pt idx="793">
                  <c:v>8.4215387154509997</c:v>
                </c:pt>
                <c:pt idx="794">
                  <c:v>8.404883052041626</c:v>
                </c:pt>
                <c:pt idx="795">
                  <c:v>8.3923913044845957</c:v>
                </c:pt>
                <c:pt idx="796">
                  <c:v>8.3861454307060814</c:v>
                </c:pt>
                <c:pt idx="797">
                  <c:v>8.4173747995986563</c:v>
                </c:pt>
                <c:pt idx="798">
                  <c:v>8.3757356410752237</c:v>
                </c:pt>
                <c:pt idx="799">
                  <c:v>8.381981514853738</c:v>
                </c:pt>
                <c:pt idx="800">
                  <c:v>8.4028010941154552</c:v>
                </c:pt>
                <c:pt idx="801">
                  <c:v>8.3778175990013946</c:v>
                </c:pt>
                <c:pt idx="802">
                  <c:v>8.3944732624107683</c:v>
                </c:pt>
                <c:pt idx="803">
                  <c:v>8.4444402526388878</c:v>
                </c:pt>
                <c:pt idx="804">
                  <c:v>8.3944732624107683</c:v>
                </c:pt>
                <c:pt idx="805">
                  <c:v>8.3944732624107683</c:v>
                </c:pt>
                <c:pt idx="806">
                  <c:v>8.3798995569275654</c:v>
                </c:pt>
                <c:pt idx="807">
                  <c:v>8.3944732624107683</c:v>
                </c:pt>
                <c:pt idx="808">
                  <c:v>8.4215387154509997</c:v>
                </c:pt>
                <c:pt idx="809">
                  <c:v>8.4486041684912312</c:v>
                </c:pt>
                <c:pt idx="810">
                  <c:v>8.3882273886322523</c:v>
                </c:pt>
                <c:pt idx="811">
                  <c:v>8.3694897672967077</c:v>
                </c:pt>
                <c:pt idx="812">
                  <c:v>8.3715717252228785</c:v>
                </c:pt>
                <c:pt idx="813">
                  <c:v>8.3798995569275654</c:v>
                </c:pt>
                <c:pt idx="814">
                  <c:v>8.4152928416724855</c:v>
                </c:pt>
                <c:pt idx="815">
                  <c:v>8.4069650099677986</c:v>
                </c:pt>
                <c:pt idx="816">
                  <c:v>8.4236206733771724</c:v>
                </c:pt>
                <c:pt idx="817">
                  <c:v>8.4194567575248289</c:v>
                </c:pt>
                <c:pt idx="818">
                  <c:v>8.4090469678939694</c:v>
                </c:pt>
                <c:pt idx="819">
                  <c:v>8.4173747995986563</c:v>
                </c:pt>
                <c:pt idx="820">
                  <c:v>8.4340304630080301</c:v>
                </c:pt>
                <c:pt idx="821">
                  <c:v>8.4548500422697472</c:v>
                </c:pt>
                <c:pt idx="822">
                  <c:v>8.4444402526388878</c:v>
                </c:pt>
                <c:pt idx="823">
                  <c:v>8.4527680843435746</c:v>
                </c:pt>
                <c:pt idx="824">
                  <c:v>8.3715717252228785</c:v>
                </c:pt>
              </c:numCache>
            </c:numRef>
          </c:yVal>
          <c:smooth val="0"/>
        </c:ser>
        <c:ser>
          <c:idx val="1"/>
          <c:order val="1"/>
          <c:tx>
            <c:v>MgCl2</c:v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Results.xlsx]1679'!$A$28:$A$852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Results.xlsx]1679'!$AP$28:$AP$852</c:f>
              <c:numCache>
                <c:formatCode>General</c:formatCode>
                <c:ptCount val="825"/>
                <c:pt idx="0">
                  <c:v>14.143014176673626</c:v>
                </c:pt>
                <c:pt idx="1">
                  <c:v>13.421681986830496</c:v>
                </c:pt>
                <c:pt idx="2">
                  <c:v>12.777020680506485</c:v>
                </c:pt>
                <c:pt idx="3">
                  <c:v>12.457819451161587</c:v>
                </c:pt>
                <c:pt idx="4">
                  <c:v>12.21685381724436</c:v>
                </c:pt>
                <c:pt idx="5">
                  <c:v>11.853840654459965</c:v>
                </c:pt>
                <c:pt idx="6">
                  <c:v>11.44075671060186</c:v>
                </c:pt>
                <c:pt idx="7">
                  <c:v>11.151285007519476</c:v>
                </c:pt>
                <c:pt idx="8">
                  <c:v>10.971343138035831</c:v>
                </c:pt>
                <c:pt idx="9">
                  <c:v>10.849295609168664</c:v>
                </c:pt>
                <c:pt idx="10">
                  <c:v>10.695953842130429</c:v>
                </c:pt>
                <c:pt idx="11">
                  <c:v>10.489411870201376</c:v>
                </c:pt>
                <c:pt idx="12">
                  <c:v>10.25314037200981</c:v>
                </c:pt>
                <c:pt idx="13">
                  <c:v>10.232799117198615</c:v>
                </c:pt>
                <c:pt idx="14">
                  <c:v>10.146739962228176</c:v>
                </c:pt>
                <c:pt idx="15">
                  <c:v>9.9042096164023956</c:v>
                </c:pt>
                <c:pt idx="16">
                  <c:v>10.01530416190969</c:v>
                </c:pt>
                <c:pt idx="17">
                  <c:v>9.6522909991252934</c:v>
                </c:pt>
                <c:pt idx="18">
                  <c:v>9.4097606532995126</c:v>
                </c:pt>
                <c:pt idx="19">
                  <c:v>9.3064896673349864</c:v>
                </c:pt>
                <c:pt idx="20">
                  <c:v>9.2751954291639187</c:v>
                </c:pt>
                <c:pt idx="21">
                  <c:v>9.1750538670164978</c:v>
                </c:pt>
                <c:pt idx="22">
                  <c:v>9.1437596288454301</c:v>
                </c:pt>
                <c:pt idx="23">
                  <c:v>8.924699961647951</c:v>
                </c:pt>
                <c:pt idx="24">
                  <c:v>9.0764770167776341</c:v>
                </c:pt>
                <c:pt idx="25">
                  <c:v>8.9121822663795243</c:v>
                </c:pt>
                <c:pt idx="26">
                  <c:v>9.0076296928012827</c:v>
                </c:pt>
                <c:pt idx="27">
                  <c:v>8.9481706402762526</c:v>
                </c:pt>
                <c:pt idx="28">
                  <c:v>8.7463228040728609</c:v>
                </c:pt>
                <c:pt idx="29">
                  <c:v>8.8699350448485816</c:v>
                </c:pt>
                <c:pt idx="30">
                  <c:v>8.7525816517070734</c:v>
                </c:pt>
                <c:pt idx="31">
                  <c:v>8.7604052112498412</c:v>
                </c:pt>
                <c:pt idx="32">
                  <c:v>8.6774754800965095</c:v>
                </c:pt>
                <c:pt idx="33">
                  <c:v>8.8167348399577641</c:v>
                </c:pt>
                <c:pt idx="34">
                  <c:v>8.6649577848280828</c:v>
                </c:pt>
                <c:pt idx="35">
                  <c:v>8.6806049039136166</c:v>
                </c:pt>
                <c:pt idx="36">
                  <c:v>8.697816734907704</c:v>
                </c:pt>
                <c:pt idx="37">
                  <c:v>8.560122086955003</c:v>
                </c:pt>
                <c:pt idx="38">
                  <c:v>8.5804633417661975</c:v>
                </c:pt>
                <c:pt idx="39">
                  <c:v>8.6915578872734898</c:v>
                </c:pt>
                <c:pt idx="40">
                  <c:v>8.5569926631378959</c:v>
                </c:pt>
                <c:pt idx="41">
                  <c:v>8.5444749678694691</c:v>
                </c:pt>
                <c:pt idx="42">
                  <c:v>8.5366514083267013</c:v>
                </c:pt>
                <c:pt idx="43">
                  <c:v>8.489710051070098</c:v>
                </c:pt>
                <c:pt idx="44">
                  <c:v>8.5069218820641854</c:v>
                </c:pt>
                <c:pt idx="45">
                  <c:v>8.392697912739786</c:v>
                </c:pt>
                <c:pt idx="46">
                  <c:v>8.4099097437338735</c:v>
                </c:pt>
                <c:pt idx="47">
                  <c:v>8.3754860817456986</c:v>
                </c:pt>
                <c:pt idx="48">
                  <c:v>8.4192980151851948</c:v>
                </c:pt>
                <c:pt idx="49">
                  <c:v>8.3269800125805418</c:v>
                </c:pt>
                <c:pt idx="50">
                  <c:v>8.4036508960996592</c:v>
                </c:pt>
                <c:pt idx="51">
                  <c:v>8.2894269267752598</c:v>
                </c:pt>
                <c:pt idx="52">
                  <c:v>8.3770507936542522</c:v>
                </c:pt>
                <c:pt idx="53">
                  <c:v>8.3770507936542522</c:v>
                </c:pt>
                <c:pt idx="54">
                  <c:v>8.2894269267752598</c:v>
                </c:pt>
                <c:pt idx="55">
                  <c:v>8.2299678742502298</c:v>
                </c:pt>
                <c:pt idx="56">
                  <c:v>8.2174501789818031</c:v>
                </c:pt>
                <c:pt idx="57">
                  <c:v>8.3113328934950079</c:v>
                </c:pt>
                <c:pt idx="58">
                  <c:v>8.2690856719640653</c:v>
                </c:pt>
                <c:pt idx="59">
                  <c:v>8.1908500765363943</c:v>
                </c:pt>
                <c:pt idx="60">
                  <c:v>8.2393561457015494</c:v>
                </c:pt>
                <c:pt idx="61">
                  <c:v>8.0797555310291003</c:v>
                </c:pt>
                <c:pt idx="62">
                  <c:v>8.2064971956219281</c:v>
                </c:pt>
                <c:pt idx="63">
                  <c:v>8.2002383479877139</c:v>
                </c:pt>
                <c:pt idx="64">
                  <c:v>8.1376498716455785</c:v>
                </c:pt>
                <c:pt idx="65">
                  <c:v>8.1423440073712374</c:v>
                </c:pt>
                <c:pt idx="66">
                  <c:v>8.2518738409699779</c:v>
                </c:pt>
                <c:pt idx="67">
                  <c:v>8.1611205502738784</c:v>
                </c:pt>
                <c:pt idx="68">
                  <c:v>8.1392145835541303</c:v>
                </c:pt>
                <c:pt idx="69">
                  <c:v>8.1673793979080926</c:v>
                </c:pt>
                <c:pt idx="70">
                  <c:v>8.0907085143889752</c:v>
                </c:pt>
                <c:pt idx="71">
                  <c:v>8.1532969907311124</c:v>
                </c:pt>
                <c:pt idx="72">
                  <c:v>8.1047909215659555</c:v>
                </c:pt>
                <c:pt idx="73">
                  <c:v>8.1016614977488484</c:v>
                </c:pt>
                <c:pt idx="74">
                  <c:v>8.176767669359414</c:v>
                </c:pt>
                <c:pt idx="75">
                  <c:v>8.12513217637715</c:v>
                </c:pt>
                <c:pt idx="76">
                  <c:v>8.2158854670732495</c:v>
                </c:pt>
                <c:pt idx="77">
                  <c:v>8.1642499740909855</c:v>
                </c:pt>
                <c:pt idx="78">
                  <c:v>8.2127560432561424</c:v>
                </c:pt>
                <c:pt idx="79">
                  <c:v>8.1517322788225588</c:v>
                </c:pt>
                <c:pt idx="80">
                  <c:v>8.2471797052443172</c:v>
                </c:pt>
                <c:pt idx="81">
                  <c:v>8.236226721884444</c:v>
                </c:pt>
                <c:pt idx="82">
                  <c:v>8.1939795003535014</c:v>
                </c:pt>
                <c:pt idx="83">
                  <c:v>8.1329557359199178</c:v>
                </c:pt>
                <c:pt idx="84">
                  <c:v>8.2111913313475888</c:v>
                </c:pt>
                <c:pt idx="85">
                  <c:v>8.2049324837133746</c:v>
                </c:pt>
                <c:pt idx="86">
                  <c:v>8.1517322788225588</c:v>
                </c:pt>
                <c:pt idx="87">
                  <c:v>8.2330972980673369</c:v>
                </c:pt>
                <c:pt idx="88">
                  <c:v>8.2049324837133746</c:v>
                </c:pt>
                <c:pt idx="89">
                  <c:v>8.214320755164696</c:v>
                </c:pt>
                <c:pt idx="90">
                  <c:v>8.2315325861587834</c:v>
                </c:pt>
                <c:pt idx="91">
                  <c:v>8.2049324837133746</c:v>
                </c:pt>
                <c:pt idx="92">
                  <c:v>8.3269800125805418</c:v>
                </c:pt>
                <c:pt idx="93">
                  <c:v>8.2784739434153867</c:v>
                </c:pt>
                <c:pt idx="94">
                  <c:v>8.2659562481469582</c:v>
                </c:pt>
                <c:pt idx="95">
                  <c:v>8.3614036745687166</c:v>
                </c:pt>
                <c:pt idx="96">
                  <c:v>8.3410624197575238</c:v>
                </c:pt>
                <c:pt idx="97">
                  <c:v>8.5163101535155068</c:v>
                </c:pt>
                <c:pt idx="98">
                  <c:v>8.5804633417661975</c:v>
                </c:pt>
                <c:pt idx="99">
                  <c:v>8.6806049039136166</c:v>
                </c:pt>
                <c:pt idx="100">
                  <c:v>8.7291109730787717</c:v>
                </c:pt>
                <c:pt idx="101">
                  <c:v>8.8887115877512226</c:v>
                </c:pt>
                <c:pt idx="102">
                  <c:v>8.9685118950874472</c:v>
                </c:pt>
                <c:pt idx="103">
                  <c:v>8.9888531498986417</c:v>
                </c:pt>
                <c:pt idx="104">
                  <c:v>8.8840174520255619</c:v>
                </c:pt>
                <c:pt idx="105">
                  <c:v>8.8448996543117264</c:v>
                </c:pt>
                <c:pt idx="106">
                  <c:v>8.7103344301761307</c:v>
                </c:pt>
                <c:pt idx="107">
                  <c:v>8.8668056210314745</c:v>
                </c:pt>
                <c:pt idx="108">
                  <c:v>8.8292525352261926</c:v>
                </c:pt>
                <c:pt idx="109">
                  <c:v>8.7557110755241805</c:v>
                </c:pt>
                <c:pt idx="110">
                  <c:v>8.6633930729195292</c:v>
                </c:pt>
                <c:pt idx="111">
                  <c:v>8.6993814468162576</c:v>
                </c:pt>
                <c:pt idx="112">
                  <c:v>8.6414871061997811</c:v>
                </c:pt>
                <c:pt idx="113">
                  <c:v>8.6211458513885866</c:v>
                </c:pt>
                <c:pt idx="114">
                  <c:v>8.5773339179490904</c:v>
                </c:pt>
                <c:pt idx="115">
                  <c:v>8.5303925606924871</c:v>
                </c:pt>
                <c:pt idx="116">
                  <c:v>8.5178748654240604</c:v>
                </c:pt>
                <c:pt idx="117">
                  <c:v>8.5804633417661975</c:v>
                </c:pt>
                <c:pt idx="118">
                  <c:v>8.5131807296983997</c:v>
                </c:pt>
                <c:pt idx="119">
                  <c:v>8.4678040843503499</c:v>
                </c:pt>
                <c:pt idx="120">
                  <c:v>8.3848743531970182</c:v>
                </c:pt>
                <c:pt idx="121">
                  <c:v>8.4005214722825539</c:v>
                </c:pt>
                <c:pt idx="122">
                  <c:v>8.3786155055628058</c:v>
                </c:pt>
                <c:pt idx="123">
                  <c:v>8.3770507936542522</c:v>
                </c:pt>
                <c:pt idx="124">
                  <c:v>8.4975336106128658</c:v>
                </c:pt>
                <c:pt idx="125">
                  <c:v>8.3676625222029308</c:v>
                </c:pt>
                <c:pt idx="126">
                  <c:v>8.3942626246483396</c:v>
                </c:pt>
                <c:pt idx="127">
                  <c:v>8.3629683864772701</c:v>
                </c:pt>
                <c:pt idx="128">
                  <c:v>8.3895684889226789</c:v>
                </c:pt>
                <c:pt idx="129">
                  <c:v>8.1892853646278407</c:v>
                </c:pt>
                <c:pt idx="130">
                  <c:v>8.2690856719640653</c:v>
                </c:pt>
                <c:pt idx="131">
                  <c:v>8.2894269267752598</c:v>
                </c:pt>
                <c:pt idx="132">
                  <c:v>8.3082034696779008</c:v>
                </c:pt>
                <c:pt idx="133">
                  <c:v>8.1564264145482195</c:v>
                </c:pt>
                <c:pt idx="134">
                  <c:v>8.2706503838726189</c:v>
                </c:pt>
                <c:pt idx="135">
                  <c:v>8.0875790905718681</c:v>
                </c:pt>
                <c:pt idx="136">
                  <c:v>8.2909916386838134</c:v>
                </c:pt>
                <c:pt idx="137">
                  <c:v>8.1689441098166462</c:v>
                </c:pt>
                <c:pt idx="138">
                  <c:v>8.3003799101351348</c:v>
                </c:pt>
                <c:pt idx="139">
                  <c:v>8.1658146859995391</c:v>
                </c:pt>
                <c:pt idx="140">
                  <c:v>8.1157439049258304</c:v>
                </c:pt>
                <c:pt idx="141">
                  <c:v>8.0578495643093522</c:v>
                </c:pt>
                <c:pt idx="142">
                  <c:v>8.1032262096574019</c:v>
                </c:pt>
                <c:pt idx="143">
                  <c:v>8.084449666754761</c:v>
                </c:pt>
                <c:pt idx="144">
                  <c:v>8.0860143786633145</c:v>
                </c:pt>
                <c:pt idx="145">
                  <c:v>8.0109082070527506</c:v>
                </c:pt>
                <c:pt idx="146">
                  <c:v>8.0422024452238183</c:v>
                </c:pt>
                <c:pt idx="147">
                  <c:v>7.9733551212474678</c:v>
                </c:pt>
                <c:pt idx="148">
                  <c:v>8.0453318690409255</c:v>
                </c:pt>
                <c:pt idx="149">
                  <c:v>8.0093434951441971</c:v>
                </c:pt>
                <c:pt idx="150">
                  <c:v>8.0124729189613042</c:v>
                </c:pt>
                <c:pt idx="151">
                  <c:v>8.1486028550054517</c:v>
                </c:pt>
                <c:pt idx="152">
                  <c:v>7.9451903068935064</c:v>
                </c:pt>
                <c:pt idx="153">
                  <c:v>7.9764845450645749</c:v>
                </c:pt>
                <c:pt idx="154">
                  <c:v>7.968660985521808</c:v>
                </c:pt>
                <c:pt idx="155">
                  <c:v>7.9811786807902347</c:v>
                </c:pt>
                <c:pt idx="156">
                  <c:v>7.8872959662770299</c:v>
                </c:pt>
                <c:pt idx="157">
                  <c:v>7.998390511784323</c:v>
                </c:pt>
                <c:pt idx="158">
                  <c:v>8.0359435975896041</c:v>
                </c:pt>
                <c:pt idx="159">
                  <c:v>8.0140376308698578</c:v>
                </c:pt>
                <c:pt idx="160">
                  <c:v>7.9154607806309913</c:v>
                </c:pt>
                <c:pt idx="161">
                  <c:v>7.9717904093389143</c:v>
                </c:pt>
                <c:pt idx="162">
                  <c:v>7.9060725091796709</c:v>
                </c:pt>
                <c:pt idx="163">
                  <c:v>7.9045077972711173</c:v>
                </c:pt>
                <c:pt idx="164">
                  <c:v>8.0359435975896041</c:v>
                </c:pt>
                <c:pt idx="165">
                  <c:v>8.0562848524008004</c:v>
                </c:pt>
                <c:pt idx="166">
                  <c:v>8.1204380406514893</c:v>
                </c:pt>
                <c:pt idx="167">
                  <c:v>8.1392145835541303</c:v>
                </c:pt>
                <c:pt idx="168">
                  <c:v>7.9264137639908654</c:v>
                </c:pt>
                <c:pt idx="169">
                  <c:v>7.749601318324328</c:v>
                </c:pt>
                <c:pt idx="170">
                  <c:v>7.6463303323598018</c:v>
                </c:pt>
                <c:pt idx="171">
                  <c:v>7.6166008060972867</c:v>
                </c:pt>
                <c:pt idx="172">
                  <c:v>7.5289769392182953</c:v>
                </c:pt>
                <c:pt idx="173">
                  <c:v>7.4084941222596807</c:v>
                </c:pt>
                <c:pt idx="174">
                  <c:v>7.4757767343274786</c:v>
                </c:pt>
                <c:pt idx="175">
                  <c:v>7.4225765294366619</c:v>
                </c:pt>
                <c:pt idx="176">
                  <c:v>7.3615527650030783</c:v>
                </c:pt>
                <c:pt idx="177">
                  <c:v>7.3349526625576704</c:v>
                </c:pt>
                <c:pt idx="178">
                  <c:v>7.2676700504898726</c:v>
                </c:pt>
                <c:pt idx="179">
                  <c:v>7.3177408315635821</c:v>
                </c:pt>
                <c:pt idx="180">
                  <c:v>7.2895760172096207</c:v>
                </c:pt>
                <c:pt idx="181">
                  <c:v>7.187869743153648</c:v>
                </c:pt>
                <c:pt idx="182">
                  <c:v>7.1800461836108811</c:v>
                </c:pt>
                <c:pt idx="183">
                  <c:v>7.2301169646845906</c:v>
                </c:pt>
                <c:pt idx="184">
                  <c:v>7.1753520478852204</c:v>
                </c:pt>
                <c:pt idx="185">
                  <c:v>7.1597049287996866</c:v>
                </c:pt>
                <c:pt idx="186">
                  <c:v>7.1894344550622016</c:v>
                </c:pt>
                <c:pt idx="187">
                  <c:v>7.206646286056289</c:v>
                </c:pt>
                <c:pt idx="188">
                  <c:v>7.1409283858970456</c:v>
                </c:pt>
                <c:pt idx="189">
                  <c:v>7.1628343526167937</c:v>
                </c:pt>
                <c:pt idx="190">
                  <c:v>7.147187233531259</c:v>
                </c:pt>
                <c:pt idx="191">
                  <c:v>7.1237165549029573</c:v>
                </c:pt>
                <c:pt idx="192">
                  <c:v>7.079904621463462</c:v>
                </c:pt>
                <c:pt idx="193">
                  <c:v>7.0157514332127713</c:v>
                </c:pt>
                <c:pt idx="194">
                  <c:v>7.068951638103588</c:v>
                </c:pt>
                <c:pt idx="195">
                  <c:v>7.1565755049825794</c:v>
                </c:pt>
                <c:pt idx="196">
                  <c:v>7.0767751976463549</c:v>
                </c:pt>
                <c:pt idx="197">
                  <c:v>7.0892928929147825</c:v>
                </c:pt>
                <c:pt idx="198">
                  <c:v>7.0533045190180532</c:v>
                </c:pt>
                <c:pt idx="199">
                  <c:v>7.1049400120003163</c:v>
                </c:pt>
                <c:pt idx="200">
                  <c:v>7.0235749927555382</c:v>
                </c:pt>
                <c:pt idx="201">
                  <c:v>7.050175095200947</c:v>
                </c:pt>
                <c:pt idx="202">
                  <c:v>7.079904621463462</c:v>
                </c:pt>
                <c:pt idx="203">
                  <c:v>7.1174577072687439</c:v>
                </c:pt>
                <c:pt idx="204">
                  <c:v>7.0814693333720156</c:v>
                </c:pt>
                <c:pt idx="205">
                  <c:v>7.061128078560821</c:v>
                </c:pt>
                <c:pt idx="206">
                  <c:v>7.0642575023779273</c:v>
                </c:pt>
                <c:pt idx="207">
                  <c:v>7.1237165549029573</c:v>
                </c:pt>
                <c:pt idx="208">
                  <c:v>7.0079278736700044</c:v>
                </c:pt>
                <c:pt idx="209">
                  <c:v>7.0454809594752863</c:v>
                </c:pt>
                <c:pt idx="210">
                  <c:v>7.0454809594752863</c:v>
                </c:pt>
                <c:pt idx="211">
                  <c:v>7.098681164366103</c:v>
                </c:pt>
                <c:pt idx="212">
                  <c:v>7.0439162475667327</c:v>
                </c:pt>
                <c:pt idx="213">
                  <c:v>7.0548692309266068</c:v>
                </c:pt>
                <c:pt idx="214">
                  <c:v>7.0892928929147825</c:v>
                </c:pt>
                <c:pt idx="215">
                  <c:v>7.0235749927555382</c:v>
                </c:pt>
                <c:pt idx="216">
                  <c:v>7.0220102808469846</c:v>
                </c:pt>
                <c:pt idx="217">
                  <c:v>7.0047984498528972</c:v>
                </c:pt>
                <c:pt idx="218">
                  <c:v>7.0047984498528972</c:v>
                </c:pt>
                <c:pt idx="219">
                  <c:v>7.0376573999325194</c:v>
                </c:pt>
                <c:pt idx="220">
                  <c:v>7.0407868237496256</c:v>
                </c:pt>
                <c:pt idx="221">
                  <c:v>7.0173161451213248</c:v>
                </c:pt>
                <c:pt idx="222">
                  <c:v>6.9531629568706341</c:v>
                </c:pt>
                <c:pt idx="223">
                  <c:v>6.9437746854193136</c:v>
                </c:pt>
                <c:pt idx="224">
                  <c:v>6.9688100759561689</c:v>
                </c:pt>
                <c:pt idx="225">
                  <c:v>6.9093510234311379</c:v>
                </c:pt>
                <c:pt idx="226">
                  <c:v>7.0047984498528972</c:v>
                </c:pt>
                <c:pt idx="227">
                  <c:v>6.9875866188588098</c:v>
                </c:pt>
                <c:pt idx="228">
                  <c:v>6.9813277712245956</c:v>
                </c:pt>
                <c:pt idx="229">
                  <c:v>7.050175095200947</c:v>
                </c:pt>
                <c:pt idx="230">
                  <c:v>6.9735042116818287</c:v>
                </c:pt>
                <c:pt idx="231">
                  <c:v>7.0063631617614508</c:v>
                </c:pt>
                <c:pt idx="232">
                  <c:v>6.9860219069502563</c:v>
                </c:pt>
                <c:pt idx="233">
                  <c:v>6.9469041092364208</c:v>
                </c:pt>
                <c:pt idx="234">
                  <c:v>6.9954101784015768</c:v>
                </c:pt>
                <c:pt idx="235">
                  <c:v>6.9187392948824584</c:v>
                </c:pt>
                <c:pt idx="236">
                  <c:v>7.0267044165726453</c:v>
                </c:pt>
                <c:pt idx="237">
                  <c:v>6.9469041092364208</c:v>
                </c:pt>
                <c:pt idx="238">
                  <c:v>6.9156098710653522</c:v>
                </c:pt>
                <c:pt idx="239">
                  <c:v>6.8671038019001962</c:v>
                </c:pt>
                <c:pt idx="240">
                  <c:v>6.9515982449620806</c:v>
                </c:pt>
                <c:pt idx="241">
                  <c:v>6.9453393973278672</c:v>
                </c:pt>
                <c:pt idx="242">
                  <c:v>7.0173161451213248</c:v>
                </c:pt>
                <c:pt idx="243">
                  <c:v>6.9453393973278672</c:v>
                </c:pt>
                <c:pt idx="244">
                  <c:v>6.9077863115225853</c:v>
                </c:pt>
                <c:pt idx="245">
                  <c:v>6.9281275663337798</c:v>
                </c:pt>
                <c:pt idx="246">
                  <c:v>6.8671038019001962</c:v>
                </c:pt>
                <c:pt idx="247">
                  <c:v>6.9046568877054781</c:v>
                </c:pt>
                <c:pt idx="248">
                  <c:v>6.9156098710653522</c:v>
                </c:pt>
                <c:pt idx="249">
                  <c:v>6.890574480528497</c:v>
                </c:pt>
                <c:pt idx="250">
                  <c:v>6.8937039043456041</c:v>
                </c:pt>
                <c:pt idx="251">
                  <c:v>6.9281275663337798</c:v>
                </c:pt>
                <c:pt idx="252">
                  <c:v>6.950033533053527</c:v>
                </c:pt>
                <c:pt idx="253">
                  <c:v>6.9625512283219546</c:v>
                </c:pt>
                <c:pt idx="254">
                  <c:v>7.0188808570298784</c:v>
                </c:pt>
                <c:pt idx="255">
                  <c:v>7.0016690260357901</c:v>
                </c:pt>
                <c:pt idx="256">
                  <c:v>7.0141867213042177</c:v>
                </c:pt>
                <c:pt idx="257">
                  <c:v>6.8999627519798175</c:v>
                </c:pt>
                <c:pt idx="258">
                  <c:v>6.7810446469297574</c:v>
                </c:pt>
                <c:pt idx="259">
                  <c:v>6.7763505112040967</c:v>
                </c:pt>
                <c:pt idx="260">
                  <c:v>6.6730795252395705</c:v>
                </c:pt>
                <c:pt idx="261">
                  <c:v>6.6261381679829681</c:v>
                </c:pt>
                <c:pt idx="262">
                  <c:v>6.566679115457938</c:v>
                </c:pt>
                <c:pt idx="263">
                  <c:v>6.5870203702691326</c:v>
                </c:pt>
                <c:pt idx="264">
                  <c:v>6.5729379630921514</c:v>
                </c:pt>
                <c:pt idx="265">
                  <c:v>6.5009612152986938</c:v>
                </c:pt>
                <c:pt idx="266">
                  <c:v>6.5823262345434719</c:v>
                </c:pt>
                <c:pt idx="267">
                  <c:v>6.4868788081217135</c:v>
                </c:pt>
                <c:pt idx="268">
                  <c:v>6.5119141986585678</c:v>
                </c:pt>
                <c:pt idx="269">
                  <c:v>6.525996605835549</c:v>
                </c:pt>
                <c:pt idx="270">
                  <c:v>6.4947023676644804</c:v>
                </c:pt>
                <c:pt idx="271">
                  <c:v>6.4602787056763047</c:v>
                </c:pt>
                <c:pt idx="272">
                  <c:v>6.4649728414019654</c:v>
                </c:pt>
                <c:pt idx="273">
                  <c:v>6.4868788081217135</c:v>
                </c:pt>
                <c:pt idx="274">
                  <c:v>6.4336786032308968</c:v>
                </c:pt>
                <c:pt idx="275">
                  <c:v>6.4336786032308968</c:v>
                </c:pt>
                <c:pt idx="276">
                  <c:v>6.4352433151394504</c:v>
                </c:pt>
                <c:pt idx="277">
                  <c:v>6.4368080270480039</c:v>
                </c:pt>
                <c:pt idx="278">
                  <c:v>6.4430668746822173</c:v>
                </c:pt>
                <c:pt idx="279">
                  <c:v>6.4540198580420913</c:v>
                </c:pt>
                <c:pt idx="280">
                  <c:v>6.4336786032308968</c:v>
                </c:pt>
                <c:pt idx="281">
                  <c:v>6.4274197555966834</c:v>
                </c:pt>
                <c:pt idx="282">
                  <c:v>6.4164667722368094</c:v>
                </c:pt>
                <c:pt idx="283">
                  <c:v>6.4211609079624692</c:v>
                </c:pt>
                <c:pt idx="284">
                  <c:v>6.3898666697914006</c:v>
                </c:pt>
                <c:pt idx="285">
                  <c:v>6.4086432126940416</c:v>
                </c:pt>
                <c:pt idx="286">
                  <c:v>6.4008196531512747</c:v>
                </c:pt>
                <c:pt idx="287">
                  <c:v>6.3929960936085077</c:v>
                </c:pt>
                <c:pt idx="288">
                  <c:v>6.3929960936085077</c:v>
                </c:pt>
                <c:pt idx="289">
                  <c:v>6.3929960936085077</c:v>
                </c:pt>
                <c:pt idx="290">
                  <c:v>6.3945608055170613</c:v>
                </c:pt>
                <c:pt idx="291">
                  <c:v>6.4055137888769353</c:v>
                </c:pt>
                <c:pt idx="292">
                  <c:v>6.3804783983400801</c:v>
                </c:pt>
                <c:pt idx="293">
                  <c:v>6.3679607030716525</c:v>
                </c:pt>
                <c:pt idx="294">
                  <c:v>6.3679607030716525</c:v>
                </c:pt>
                <c:pt idx="295">
                  <c:v>6.3648312792545463</c:v>
                </c:pt>
                <c:pt idx="296">
                  <c:v>6.3851725340657408</c:v>
                </c:pt>
                <c:pt idx="297">
                  <c:v>6.3382311768091375</c:v>
                </c:pt>
                <c:pt idx="298">
                  <c:v>6.3976902293341684</c:v>
                </c:pt>
                <c:pt idx="299">
                  <c:v>6.3617018554374392</c:v>
                </c:pt>
                <c:pt idx="300">
                  <c:v>6.358572431620332</c:v>
                </c:pt>
                <c:pt idx="301">
                  <c:v>6.3460547363519053</c:v>
                </c:pt>
                <c:pt idx="302">
                  <c:v>6.3632665673459927</c:v>
                </c:pt>
                <c:pt idx="303">
                  <c:v>6.3413606006262446</c:v>
                </c:pt>
                <c:pt idx="304">
                  <c:v>6.4258550436881299</c:v>
                </c:pt>
                <c:pt idx="305">
                  <c:v>6.3507488720775651</c:v>
                </c:pt>
                <c:pt idx="306">
                  <c:v>6.3898666697914006</c:v>
                </c:pt>
                <c:pt idx="307">
                  <c:v>6.3601371435288856</c:v>
                </c:pt>
                <c:pt idx="308">
                  <c:v>6.3617018554374392</c:v>
                </c:pt>
                <c:pt idx="309">
                  <c:v>6.3695254149802061</c:v>
                </c:pt>
                <c:pt idx="310">
                  <c:v>6.3773489745229739</c:v>
                </c:pt>
                <c:pt idx="311">
                  <c:v>6.347619448260458</c:v>
                </c:pt>
                <c:pt idx="312">
                  <c:v>6.3366664649005848</c:v>
                </c:pt>
                <c:pt idx="313">
                  <c:v>6.310066362455176</c:v>
                </c:pt>
                <c:pt idx="314">
                  <c:v>6.3507488720775651</c:v>
                </c:pt>
                <c:pt idx="315">
                  <c:v>6.3382311768091375</c:v>
                </c:pt>
                <c:pt idx="316">
                  <c:v>6.3382311768091375</c:v>
                </c:pt>
                <c:pt idx="317">
                  <c:v>6.3601371435288856</c:v>
                </c:pt>
                <c:pt idx="318">
                  <c:v>6.3429253125347982</c:v>
                </c:pt>
                <c:pt idx="319">
                  <c:v>6.3523135839861187</c:v>
                </c:pt>
                <c:pt idx="320">
                  <c:v>6.3413606006262446</c:v>
                </c:pt>
                <c:pt idx="321">
                  <c:v>6.3523135839861187</c:v>
                </c:pt>
                <c:pt idx="322">
                  <c:v>6.3898666697914006</c:v>
                </c:pt>
                <c:pt idx="323">
                  <c:v>6.3460547363519053</c:v>
                </c:pt>
                <c:pt idx="324">
                  <c:v>6.3319723291749241</c:v>
                </c:pt>
                <c:pt idx="325">
                  <c:v>6.3491841601690115</c:v>
                </c:pt>
                <c:pt idx="326">
                  <c:v>6.3507488720775651</c:v>
                </c:pt>
                <c:pt idx="327">
                  <c:v>6.3538782958946722</c:v>
                </c:pt>
                <c:pt idx="328">
                  <c:v>6.3836078221571873</c:v>
                </c:pt>
                <c:pt idx="329">
                  <c:v>6.3460547363519053</c:v>
                </c:pt>
                <c:pt idx="330">
                  <c:v>6.3570077197117794</c:v>
                </c:pt>
                <c:pt idx="331">
                  <c:v>6.3601371435288856</c:v>
                </c:pt>
                <c:pt idx="332">
                  <c:v>6.328842905357817</c:v>
                </c:pt>
                <c:pt idx="333">
                  <c:v>6.3210193458150501</c:v>
                </c:pt>
                <c:pt idx="334">
                  <c:v>6.3225840577236037</c:v>
                </c:pt>
                <c:pt idx="335">
                  <c:v>6.317889921997943</c:v>
                </c:pt>
                <c:pt idx="336">
                  <c:v>6.3397958887176911</c:v>
                </c:pt>
                <c:pt idx="337">
                  <c:v>6.3397958887176911</c:v>
                </c:pt>
                <c:pt idx="338">
                  <c:v>6.3601371435288856</c:v>
                </c:pt>
                <c:pt idx="339">
                  <c:v>6.3335370410834777</c:v>
                </c:pt>
                <c:pt idx="340">
                  <c:v>6.3413606006262446</c:v>
                </c:pt>
                <c:pt idx="341">
                  <c:v>6.3366664649005848</c:v>
                </c:pt>
                <c:pt idx="342">
                  <c:v>6.3397958887176911</c:v>
                </c:pt>
                <c:pt idx="343">
                  <c:v>6.3413606006262446</c:v>
                </c:pt>
                <c:pt idx="344">
                  <c:v>6.3351017529920313</c:v>
                </c:pt>
                <c:pt idx="345">
                  <c:v>6.3663959911630998</c:v>
                </c:pt>
                <c:pt idx="346">
                  <c:v>6.3397958887176911</c:v>
                </c:pt>
                <c:pt idx="347">
                  <c:v>6.3413606006262446</c:v>
                </c:pt>
                <c:pt idx="348">
                  <c:v>6.3710901268887596</c:v>
                </c:pt>
                <c:pt idx="349">
                  <c:v>6.3710901268887596</c:v>
                </c:pt>
                <c:pt idx="350">
                  <c:v>6.3319723291749241</c:v>
                </c:pt>
                <c:pt idx="351">
                  <c:v>6.347619448260458</c:v>
                </c:pt>
                <c:pt idx="352">
                  <c:v>6.3679607030716525</c:v>
                </c:pt>
                <c:pt idx="353">
                  <c:v>6.3538782958946722</c:v>
                </c:pt>
                <c:pt idx="354">
                  <c:v>6.3648312792545463</c:v>
                </c:pt>
                <c:pt idx="355">
                  <c:v>6.3444900244433517</c:v>
                </c:pt>
                <c:pt idx="356">
                  <c:v>6.3413606006262446</c:v>
                </c:pt>
                <c:pt idx="357">
                  <c:v>6.3351017529920313</c:v>
                </c:pt>
                <c:pt idx="358">
                  <c:v>6.388301957882847</c:v>
                </c:pt>
                <c:pt idx="359">
                  <c:v>6.4023843650598282</c:v>
                </c:pt>
                <c:pt idx="360">
                  <c:v>6.3460547363519053</c:v>
                </c:pt>
                <c:pt idx="361">
                  <c:v>6.388301957882847</c:v>
                </c:pt>
                <c:pt idx="362">
                  <c:v>6.3507488720775651</c:v>
                </c:pt>
                <c:pt idx="363">
                  <c:v>6.3523135839861187</c:v>
                </c:pt>
                <c:pt idx="364">
                  <c:v>6.3570077197117794</c:v>
                </c:pt>
                <c:pt idx="365">
                  <c:v>6.3491841601690115</c:v>
                </c:pt>
                <c:pt idx="366">
                  <c:v>6.3460547363519053</c:v>
                </c:pt>
                <c:pt idx="367">
                  <c:v>6.3507488720775651</c:v>
                </c:pt>
                <c:pt idx="368">
                  <c:v>6.3617018554374392</c:v>
                </c:pt>
                <c:pt idx="369">
                  <c:v>6.3757842626144203</c:v>
                </c:pt>
                <c:pt idx="370">
                  <c:v>6.3710901268887596</c:v>
                </c:pt>
                <c:pt idx="371">
                  <c:v>6.3836078221571873</c:v>
                </c:pt>
                <c:pt idx="372">
                  <c:v>6.3538782958946722</c:v>
                </c:pt>
                <c:pt idx="373">
                  <c:v>6.3851725340657408</c:v>
                </c:pt>
                <c:pt idx="374">
                  <c:v>6.3929960936085077</c:v>
                </c:pt>
                <c:pt idx="375">
                  <c:v>6.3679607030716525</c:v>
                </c:pt>
                <c:pt idx="376">
                  <c:v>6.3742195507058668</c:v>
                </c:pt>
                <c:pt idx="377">
                  <c:v>6.3429253125347982</c:v>
                </c:pt>
                <c:pt idx="378">
                  <c:v>6.3710901268887596</c:v>
                </c:pt>
                <c:pt idx="379">
                  <c:v>6.3789136864315266</c:v>
                </c:pt>
                <c:pt idx="380">
                  <c:v>6.3976902293341684</c:v>
                </c:pt>
                <c:pt idx="381">
                  <c:v>6.4008196531512747</c:v>
                </c:pt>
                <c:pt idx="382">
                  <c:v>6.3851725340657408</c:v>
                </c:pt>
                <c:pt idx="383">
                  <c:v>6.4117726365111487</c:v>
                </c:pt>
                <c:pt idx="384">
                  <c:v>6.4227256198710228</c:v>
                </c:pt>
                <c:pt idx="385">
                  <c:v>6.4102079246025951</c:v>
                </c:pt>
                <c:pt idx="386">
                  <c:v>6.4383727389565575</c:v>
                </c:pt>
                <c:pt idx="387">
                  <c:v>6.4649728414019654</c:v>
                </c:pt>
                <c:pt idx="388">
                  <c:v>6.447761010407878</c:v>
                </c:pt>
                <c:pt idx="389">
                  <c:v>6.4696669771276252</c:v>
                </c:pt>
                <c:pt idx="390">
                  <c:v>6.4493257223164306</c:v>
                </c:pt>
                <c:pt idx="391">
                  <c:v>6.5385143011039766</c:v>
                </c:pt>
                <c:pt idx="392">
                  <c:v>6.4618434175848583</c:v>
                </c:pt>
                <c:pt idx="393">
                  <c:v>6.5040906391158009</c:v>
                </c:pt>
                <c:pt idx="394">
                  <c:v>6.5056553510243544</c:v>
                </c:pt>
                <c:pt idx="395">
                  <c:v>6.4446315865907708</c:v>
                </c:pt>
                <c:pt idx="396">
                  <c:v>6.4634081294934118</c:v>
                </c:pt>
                <c:pt idx="397">
                  <c:v>6.4368080270480039</c:v>
                </c:pt>
                <c:pt idx="398">
                  <c:v>6.4430668746822173</c:v>
                </c:pt>
                <c:pt idx="399">
                  <c:v>6.4790552485789465</c:v>
                </c:pt>
                <c:pt idx="400">
                  <c:v>6.5025259272072473</c:v>
                </c:pt>
                <c:pt idx="401">
                  <c:v>6.4649728414019654</c:v>
                </c:pt>
                <c:pt idx="402">
                  <c:v>6.488443520030267</c:v>
                </c:pt>
                <c:pt idx="403">
                  <c:v>6.488443520030267</c:v>
                </c:pt>
                <c:pt idx="404">
                  <c:v>6.4806199604874992</c:v>
                </c:pt>
                <c:pt idx="405">
                  <c:v>6.5087847748414616</c:v>
                </c:pt>
                <c:pt idx="406">
                  <c:v>6.5009612152986938</c:v>
                </c:pt>
                <c:pt idx="407">
                  <c:v>6.4853140962131599</c:v>
                </c:pt>
                <c:pt idx="408">
                  <c:v>6.4978317914815875</c:v>
                </c:pt>
                <c:pt idx="409">
                  <c:v>6.4649728414019654</c:v>
                </c:pt>
                <c:pt idx="410">
                  <c:v>6.4821846723960528</c:v>
                </c:pt>
                <c:pt idx="411">
                  <c:v>6.488443520030267</c:v>
                </c:pt>
                <c:pt idx="412">
                  <c:v>6.477490536670393</c:v>
                </c:pt>
                <c:pt idx="413">
                  <c:v>6.458713993767752</c:v>
                </c:pt>
                <c:pt idx="414">
                  <c:v>6.4696669771276252</c:v>
                </c:pt>
                <c:pt idx="415">
                  <c:v>6.4415021627736637</c:v>
                </c:pt>
                <c:pt idx="416">
                  <c:v>6.4540198580420913</c:v>
                </c:pt>
                <c:pt idx="417">
                  <c:v>6.4383727389565575</c:v>
                </c:pt>
                <c:pt idx="418">
                  <c:v>6.4790552485789465</c:v>
                </c:pt>
                <c:pt idx="419">
                  <c:v>6.4399374508651102</c:v>
                </c:pt>
                <c:pt idx="420">
                  <c:v>6.4055137888769353</c:v>
                </c:pt>
                <c:pt idx="421">
                  <c:v>6.4195961960539156</c:v>
                </c:pt>
                <c:pt idx="422">
                  <c:v>6.4274197555966834</c:v>
                </c:pt>
                <c:pt idx="423">
                  <c:v>6.418031484145363</c:v>
                </c:pt>
                <c:pt idx="424">
                  <c:v>6.4446315865907708</c:v>
                </c:pt>
                <c:pt idx="425">
                  <c:v>6.4102079246025951</c:v>
                </c:pt>
                <c:pt idx="426">
                  <c:v>6.4540198580420913</c:v>
                </c:pt>
                <c:pt idx="427">
                  <c:v>6.4149020603282558</c:v>
                </c:pt>
                <c:pt idx="428">
                  <c:v>6.3992549412427211</c:v>
                </c:pt>
                <c:pt idx="429">
                  <c:v>6.3820431102486337</c:v>
                </c:pt>
                <c:pt idx="430">
                  <c:v>6.3789136864315266</c:v>
                </c:pt>
                <c:pt idx="431">
                  <c:v>6.3976902293341684</c:v>
                </c:pt>
                <c:pt idx="432">
                  <c:v>6.3976902293341684</c:v>
                </c:pt>
                <c:pt idx="433">
                  <c:v>6.4524551461335378</c:v>
                </c:pt>
                <c:pt idx="434">
                  <c:v>6.4383727389565575</c:v>
                </c:pt>
                <c:pt idx="435">
                  <c:v>6.4368080270480039</c:v>
                </c:pt>
                <c:pt idx="436">
                  <c:v>6.4336786032308968</c:v>
                </c:pt>
                <c:pt idx="437">
                  <c:v>6.4149020603282558</c:v>
                </c:pt>
                <c:pt idx="438">
                  <c:v>6.3914313816999542</c:v>
                </c:pt>
                <c:pt idx="439">
                  <c:v>6.4055137888769353</c:v>
                </c:pt>
                <c:pt idx="440">
                  <c:v>6.4133373484197023</c:v>
                </c:pt>
                <c:pt idx="441">
                  <c:v>6.4446315865907708</c:v>
                </c:pt>
                <c:pt idx="442">
                  <c:v>6.4258550436881299</c:v>
                </c:pt>
                <c:pt idx="443">
                  <c:v>6.4211609079624692</c:v>
                </c:pt>
                <c:pt idx="444">
                  <c:v>6.4149020603282558</c:v>
                </c:pt>
                <c:pt idx="445">
                  <c:v>6.3992549412427211</c:v>
                </c:pt>
                <c:pt idx="446">
                  <c:v>6.4508904342249842</c:v>
                </c:pt>
                <c:pt idx="447">
                  <c:v>6.4195961960539156</c:v>
                </c:pt>
                <c:pt idx="448">
                  <c:v>6.4164667722368094</c:v>
                </c:pt>
                <c:pt idx="449">
                  <c:v>6.4023843650598282</c:v>
                </c:pt>
                <c:pt idx="450">
                  <c:v>6.4461962984993244</c:v>
                </c:pt>
                <c:pt idx="451">
                  <c:v>6.4712316890361787</c:v>
                </c:pt>
                <c:pt idx="452">
                  <c:v>6.4117726365111487</c:v>
                </c:pt>
                <c:pt idx="453">
                  <c:v>6.4461962984993244</c:v>
                </c:pt>
                <c:pt idx="454">
                  <c:v>6.4274197555966834</c:v>
                </c:pt>
                <c:pt idx="455">
                  <c:v>6.4164667722368094</c:v>
                </c:pt>
                <c:pt idx="456">
                  <c:v>6.3898666697914006</c:v>
                </c:pt>
                <c:pt idx="457">
                  <c:v>6.4602787056763047</c:v>
                </c:pt>
                <c:pt idx="458">
                  <c:v>6.4430668746822173</c:v>
                </c:pt>
                <c:pt idx="459">
                  <c:v>6.4289844675052361</c:v>
                </c:pt>
                <c:pt idx="460">
                  <c:v>6.4164667722368094</c:v>
                </c:pt>
                <c:pt idx="461">
                  <c:v>6.4743611128532859</c:v>
                </c:pt>
                <c:pt idx="462">
                  <c:v>6.4039490769683818</c:v>
                </c:pt>
                <c:pt idx="463">
                  <c:v>6.4540198580420913</c:v>
                </c:pt>
                <c:pt idx="464">
                  <c:v>6.4352433151394504</c:v>
                </c:pt>
                <c:pt idx="465">
                  <c:v>6.4821846723960528</c:v>
                </c:pt>
                <c:pt idx="466">
                  <c:v>6.4399374508651102</c:v>
                </c:pt>
                <c:pt idx="467">
                  <c:v>6.4743611128532859</c:v>
                </c:pt>
                <c:pt idx="468">
                  <c:v>6.4430668746822173</c:v>
                </c:pt>
                <c:pt idx="469">
                  <c:v>6.4602787056763047</c:v>
                </c:pt>
                <c:pt idx="470">
                  <c:v>6.4665375533105189</c:v>
                </c:pt>
                <c:pt idx="471">
                  <c:v>6.4618434175848583</c:v>
                </c:pt>
                <c:pt idx="472">
                  <c:v>6.4931376557559268</c:v>
                </c:pt>
                <c:pt idx="473">
                  <c:v>6.4289844675052361</c:v>
                </c:pt>
                <c:pt idx="474">
                  <c:v>6.4446315865907708</c:v>
                </c:pt>
                <c:pt idx="475">
                  <c:v>6.4759258247618394</c:v>
                </c:pt>
                <c:pt idx="476">
                  <c:v>6.488443520030267</c:v>
                </c:pt>
                <c:pt idx="477">
                  <c:v>6.4806199604874992</c:v>
                </c:pt>
                <c:pt idx="478">
                  <c:v>6.4211609079624692</c:v>
                </c:pt>
                <c:pt idx="479">
                  <c:v>6.4227256198710228</c:v>
                </c:pt>
                <c:pt idx="480">
                  <c:v>6.4790552485789465</c:v>
                </c:pt>
                <c:pt idx="481">
                  <c:v>6.4321138913223432</c:v>
                </c:pt>
                <c:pt idx="482">
                  <c:v>6.525996605835549</c:v>
                </c:pt>
                <c:pt idx="483">
                  <c:v>6.4399374508651102</c:v>
                </c:pt>
                <c:pt idx="484">
                  <c:v>6.4900082319388197</c:v>
                </c:pt>
                <c:pt idx="485">
                  <c:v>6.4102079246025951</c:v>
                </c:pt>
                <c:pt idx="486">
                  <c:v>6.4696669771276252</c:v>
                </c:pt>
                <c:pt idx="487">
                  <c:v>6.4493257223164306</c:v>
                </c:pt>
                <c:pt idx="488">
                  <c:v>6.4571492818591985</c:v>
                </c:pt>
                <c:pt idx="489">
                  <c:v>6.4790552485789465</c:v>
                </c:pt>
                <c:pt idx="490">
                  <c:v>6.4461962984993244</c:v>
                </c:pt>
                <c:pt idx="491">
                  <c:v>6.4696669771276252</c:v>
                </c:pt>
                <c:pt idx="492">
                  <c:v>6.4618434175848583</c:v>
                </c:pt>
                <c:pt idx="493">
                  <c:v>6.4837493843046063</c:v>
                </c:pt>
                <c:pt idx="494">
                  <c:v>6.4759258247618394</c:v>
                </c:pt>
                <c:pt idx="495">
                  <c:v>6.4634081294934118</c:v>
                </c:pt>
                <c:pt idx="496">
                  <c:v>6.525996605835549</c:v>
                </c:pt>
                <c:pt idx="497">
                  <c:v>6.5103494867500142</c:v>
                </c:pt>
                <c:pt idx="498">
                  <c:v>6.4540198580420913</c:v>
                </c:pt>
                <c:pt idx="499">
                  <c:v>6.4931376557559268</c:v>
                </c:pt>
                <c:pt idx="500">
                  <c:v>6.4806199604874992</c:v>
                </c:pt>
                <c:pt idx="501">
                  <c:v>6.4649728414019654</c:v>
                </c:pt>
                <c:pt idx="502">
                  <c:v>6.5040906391158009</c:v>
                </c:pt>
                <c:pt idx="503">
                  <c:v>6.5119141986585678</c:v>
                </c:pt>
                <c:pt idx="504">
                  <c:v>6.4665375533105189</c:v>
                </c:pt>
                <c:pt idx="505">
                  <c:v>6.4806199604874992</c:v>
                </c:pt>
                <c:pt idx="506">
                  <c:v>6.4790552485789465</c:v>
                </c:pt>
                <c:pt idx="507">
                  <c:v>6.4696669771276252</c:v>
                </c:pt>
                <c:pt idx="508">
                  <c:v>6.4743611128532859</c:v>
                </c:pt>
                <c:pt idx="509">
                  <c:v>6.4837493843046063</c:v>
                </c:pt>
                <c:pt idx="510">
                  <c:v>6.4540198580420913</c:v>
                </c:pt>
                <c:pt idx="511">
                  <c:v>6.5213024701098883</c:v>
                </c:pt>
                <c:pt idx="512">
                  <c:v>6.4853140962131599</c:v>
                </c:pt>
                <c:pt idx="513">
                  <c:v>6.477490536670393</c:v>
                </c:pt>
                <c:pt idx="514">
                  <c:v>6.4508904342249842</c:v>
                </c:pt>
                <c:pt idx="515">
                  <c:v>6.4993965033901411</c:v>
                </c:pt>
                <c:pt idx="516">
                  <c:v>6.4947023676644804</c:v>
                </c:pt>
                <c:pt idx="517">
                  <c:v>6.4790552485789465</c:v>
                </c:pt>
                <c:pt idx="518">
                  <c:v>6.5150436224756749</c:v>
                </c:pt>
                <c:pt idx="519">
                  <c:v>6.5197377582013356</c:v>
                </c:pt>
                <c:pt idx="520">
                  <c:v>6.4947023676644804</c:v>
                </c:pt>
                <c:pt idx="521">
                  <c:v>6.5119141986585678</c:v>
                </c:pt>
                <c:pt idx="522">
                  <c:v>6.5432084368296364</c:v>
                </c:pt>
                <c:pt idx="523">
                  <c:v>6.458713993767752</c:v>
                </c:pt>
                <c:pt idx="524">
                  <c:v>6.5056553510243544</c:v>
                </c:pt>
                <c:pt idx="525">
                  <c:v>6.5306907415612088</c:v>
                </c:pt>
                <c:pt idx="526">
                  <c:v>6.518173046292782</c:v>
                </c:pt>
                <c:pt idx="527">
                  <c:v>6.5119141986585678</c:v>
                </c:pt>
                <c:pt idx="528">
                  <c:v>6.536949589195423</c:v>
                </c:pt>
                <c:pt idx="529">
                  <c:v>6.5244318939269954</c:v>
                </c:pt>
                <c:pt idx="530">
                  <c:v>6.5009612152986938</c:v>
                </c:pt>
                <c:pt idx="531">
                  <c:v>6.5150436224756749</c:v>
                </c:pt>
                <c:pt idx="532">
                  <c:v>6.5040906391158009</c:v>
                </c:pt>
                <c:pt idx="533">
                  <c:v>6.4978317914815875</c:v>
                </c:pt>
                <c:pt idx="534">
                  <c:v>6.5463378606467435</c:v>
                </c:pt>
                <c:pt idx="535">
                  <c:v>6.5588555559151711</c:v>
                </c:pt>
                <c:pt idx="536">
                  <c:v>6.5322554534697623</c:v>
                </c:pt>
                <c:pt idx="537">
                  <c:v>6.5040906391158009</c:v>
                </c:pt>
                <c:pt idx="538">
                  <c:v>6.5228671820184418</c:v>
                </c:pt>
                <c:pt idx="539">
                  <c:v>6.5682438273664916</c:v>
                </c:pt>
                <c:pt idx="540">
                  <c:v>6.5087847748414616</c:v>
                </c:pt>
                <c:pt idx="541">
                  <c:v>6.5619849797322773</c:v>
                </c:pt>
                <c:pt idx="542">
                  <c:v>6.596408641720453</c:v>
                </c:pt>
                <c:pt idx="543">
                  <c:v>6.5416437249210828</c:v>
                </c:pt>
                <c:pt idx="544">
                  <c:v>6.5932792179033459</c:v>
                </c:pt>
                <c:pt idx="545">
                  <c:v>6.5713732511835978</c:v>
                </c:pt>
                <c:pt idx="546">
                  <c:v>6.6261381679829681</c:v>
                </c:pt>
                <c:pt idx="547">
                  <c:v>6.5776320988178121</c:v>
                </c:pt>
                <c:pt idx="548">
                  <c:v>6.5698085392750452</c:v>
                </c:pt>
                <c:pt idx="549">
                  <c:v>6.5901497940862397</c:v>
                </c:pt>
                <c:pt idx="550">
                  <c:v>6.644914710885609</c:v>
                </c:pt>
                <c:pt idx="551">
                  <c:v>6.6136204727145405</c:v>
                </c:pt>
                <c:pt idx="552">
                  <c:v>6.5760673869092585</c:v>
                </c:pt>
                <c:pt idx="553">
                  <c:v>6.6605618299711438</c:v>
                </c:pt>
                <c:pt idx="554">
                  <c:v>6.6198793203487547</c:v>
                </c:pt>
                <c:pt idx="555">
                  <c:v>6.6167498965316476</c:v>
                </c:pt>
                <c:pt idx="556">
                  <c:v>6.6558676942454831</c:v>
                </c:pt>
                <c:pt idx="557">
                  <c:v>6.7247150182218336</c:v>
                </c:pt>
                <c:pt idx="558">
                  <c:v>6.6558676942454831</c:v>
                </c:pt>
                <c:pt idx="559">
                  <c:v>6.6855972205079981</c:v>
                </c:pt>
                <c:pt idx="560">
                  <c:v>6.6934207800507659</c:v>
                </c:pt>
                <c:pt idx="561">
                  <c:v>6.7779152231126503</c:v>
                </c:pt>
                <c:pt idx="562">
                  <c:v>6.7794799350212038</c:v>
                </c:pt>
                <c:pt idx="563">
                  <c:v>6.8232918684607</c:v>
                </c:pt>
                <c:pt idx="564">
                  <c:v>6.7919976302896314</c:v>
                </c:pt>
                <c:pt idx="565">
                  <c:v>6.8217271565521465</c:v>
                </c:pt>
                <c:pt idx="566">
                  <c:v>6.8655390899916426</c:v>
                </c:pt>
                <c:pt idx="567">
                  <c:v>6.8483272589975543</c:v>
                </c:pt>
                <c:pt idx="568">
                  <c:v>6.8639743780830891</c:v>
                </c:pt>
                <c:pt idx="569">
                  <c:v>7.0235749927555382</c:v>
                </c:pt>
                <c:pt idx="570">
                  <c:v>6.9062215996140317</c:v>
                </c:pt>
                <c:pt idx="571">
                  <c:v>6.8999627519798175</c:v>
                </c:pt>
                <c:pt idx="572">
                  <c:v>6.9265628544252262</c:v>
                </c:pt>
                <c:pt idx="573">
                  <c:v>6.920304006791012</c:v>
                </c:pt>
                <c:pt idx="574">
                  <c:v>6.9281275663337798</c:v>
                </c:pt>
                <c:pt idx="575">
                  <c:v>6.8937039043456041</c:v>
                </c:pt>
                <c:pt idx="576">
                  <c:v>6.8639743780830891</c:v>
                </c:pt>
                <c:pt idx="577">
                  <c:v>6.8796214971686229</c:v>
                </c:pt>
                <c:pt idx="578">
                  <c:v>6.8405036994547874</c:v>
                </c:pt>
                <c:pt idx="579">
                  <c:v>6.8624096661745355</c:v>
                </c:pt>
                <c:pt idx="580">
                  <c:v>6.8170330208264858</c:v>
                </c:pt>
                <c:pt idx="581">
                  <c:v>6.9187392948824584</c:v>
                </c:pt>
                <c:pt idx="582">
                  <c:v>6.812338885100826</c:v>
                </c:pt>
                <c:pt idx="583">
                  <c:v>6.782609358838311</c:v>
                </c:pt>
                <c:pt idx="584">
                  <c:v>6.804515325558059</c:v>
                </c:pt>
                <c:pt idx="585">
                  <c:v>6.8139035970093795</c:v>
                </c:pt>
                <c:pt idx="586">
                  <c:v>6.8545861066317686</c:v>
                </c:pt>
                <c:pt idx="587">
                  <c:v>6.871797937625856</c:v>
                </c:pt>
                <c:pt idx="588">
                  <c:v>6.8185977327350393</c:v>
                </c:pt>
                <c:pt idx="589">
                  <c:v>6.8185977327350393</c:v>
                </c:pt>
                <c:pt idx="590">
                  <c:v>6.8013859017409519</c:v>
                </c:pt>
                <c:pt idx="591">
                  <c:v>6.7794799350212038</c:v>
                </c:pt>
                <c:pt idx="592">
                  <c:v>6.860844954265982</c:v>
                </c:pt>
                <c:pt idx="593">
                  <c:v>6.7873034945639708</c:v>
                </c:pt>
                <c:pt idx="594">
                  <c:v>6.7857387826554181</c:v>
                </c:pt>
                <c:pt idx="595">
                  <c:v>6.8671038019001962</c:v>
                </c:pt>
                <c:pt idx="596">
                  <c:v>6.8498919709061079</c:v>
                </c:pt>
                <c:pt idx="597">
                  <c:v>6.8514566828146615</c:v>
                </c:pt>
                <c:pt idx="598">
                  <c:v>6.7137620348619604</c:v>
                </c:pt>
                <c:pt idx="599">
                  <c:v>6.7779152231126503</c:v>
                </c:pt>
                <c:pt idx="600">
                  <c:v>6.7075031872277462</c:v>
                </c:pt>
                <c:pt idx="601">
                  <c:v>6.7951270541067386</c:v>
                </c:pt>
                <c:pt idx="602">
                  <c:v>6.7873034945639708</c:v>
                </c:pt>
                <c:pt idx="603">
                  <c:v>6.8373742756376803</c:v>
                </c:pt>
                <c:pt idx="604">
                  <c:v>6.7857387826554181</c:v>
                </c:pt>
                <c:pt idx="605">
                  <c:v>6.812338885100826</c:v>
                </c:pt>
                <c:pt idx="606">
                  <c:v>6.7998211898323984</c:v>
                </c:pt>
                <c:pt idx="607">
                  <c:v>6.8264212922778071</c:v>
                </c:pt>
                <c:pt idx="608">
                  <c:v>6.8498919709061079</c:v>
                </c:pt>
                <c:pt idx="609">
                  <c:v>6.860844954265982</c:v>
                </c:pt>
                <c:pt idx="610">
                  <c:v>6.8545861066317686</c:v>
                </c:pt>
                <c:pt idx="611">
                  <c:v>6.9109157353396915</c:v>
                </c:pt>
                <c:pt idx="612">
                  <c:v>6.9922807545844696</c:v>
                </c:pt>
                <c:pt idx="613">
                  <c:v>6.9860219069502563</c:v>
                </c:pt>
                <c:pt idx="614">
                  <c:v>6.8780567852600694</c:v>
                </c:pt>
                <c:pt idx="615">
                  <c:v>6.8733626495344096</c:v>
                </c:pt>
                <c:pt idx="616">
                  <c:v>6.8671038019001962</c:v>
                </c:pt>
                <c:pt idx="617">
                  <c:v>6.8968333281627112</c:v>
                </c:pt>
                <c:pt idx="618">
                  <c:v>6.8311154280034669</c:v>
                </c:pt>
                <c:pt idx="619">
                  <c:v>6.8264212922778071</c:v>
                </c:pt>
                <c:pt idx="620">
                  <c:v>6.7121973229534069</c:v>
                </c:pt>
                <c:pt idx="621">
                  <c:v>6.7059384753191926</c:v>
                </c:pt>
                <c:pt idx="622">
                  <c:v>6.674644237148124</c:v>
                </c:pt>
                <c:pt idx="623">
                  <c:v>6.7309738658560478</c:v>
                </c:pt>
                <c:pt idx="624">
                  <c:v>6.6902913562336588</c:v>
                </c:pt>
                <c:pt idx="625">
                  <c:v>6.6011027774461137</c:v>
                </c:pt>
                <c:pt idx="626">
                  <c:v>6.6699501014224643</c:v>
                </c:pt>
                <c:pt idx="627">
                  <c:v>6.5979733536290066</c:v>
                </c:pt>
                <c:pt idx="628">
                  <c:v>6.6292675918000752</c:v>
                </c:pt>
                <c:pt idx="629">
                  <c:v>6.6652559656968036</c:v>
                </c:pt>
                <c:pt idx="630">
                  <c:v>6.6011027774461137</c:v>
                </c:pt>
                <c:pt idx="631">
                  <c:v>6.6120557608059869</c:v>
                </c:pt>
                <c:pt idx="632">
                  <c:v>6.6323970156171814</c:v>
                </c:pt>
                <c:pt idx="633">
                  <c:v>6.6543029823369295</c:v>
                </c:pt>
                <c:pt idx="634">
                  <c:v>6.6652559656968036</c:v>
                </c:pt>
                <c:pt idx="635">
                  <c:v>6.6605618299711438</c:v>
                </c:pt>
                <c:pt idx="636">
                  <c:v>6.6198793203487547</c:v>
                </c:pt>
                <c:pt idx="637">
                  <c:v>6.5651144035493845</c:v>
                </c:pt>
                <c:pt idx="638">
                  <c:v>6.5838909464520254</c:v>
                </c:pt>
                <c:pt idx="639">
                  <c:v>6.5901497940862397</c:v>
                </c:pt>
                <c:pt idx="640">
                  <c:v>6.5948439298118995</c:v>
                </c:pt>
                <c:pt idx="641">
                  <c:v>6.5447731487381899</c:v>
                </c:pt>
                <c:pt idx="642">
                  <c:v>6.5541614201895104</c:v>
                </c:pt>
                <c:pt idx="643">
                  <c:v>6.5807615226349192</c:v>
                </c:pt>
                <c:pt idx="644">
                  <c:v>6.5400790130125301</c:v>
                </c:pt>
                <c:pt idx="645">
                  <c:v>6.5635496916408309</c:v>
                </c:pt>
                <c:pt idx="646">
                  <c:v>6.5823262345434719</c:v>
                </c:pt>
                <c:pt idx="647">
                  <c:v>6.596408641720453</c:v>
                </c:pt>
                <c:pt idx="648">
                  <c:v>6.5166083343842285</c:v>
                </c:pt>
                <c:pt idx="649">
                  <c:v>6.5275613177441025</c:v>
                </c:pt>
                <c:pt idx="650">
                  <c:v>6.5713732511835978</c:v>
                </c:pt>
                <c:pt idx="651">
                  <c:v>6.5150436224756749</c:v>
                </c:pt>
                <c:pt idx="652">
                  <c:v>6.525996605835549</c:v>
                </c:pt>
                <c:pt idx="653">
                  <c:v>6.5087847748414616</c:v>
                </c:pt>
                <c:pt idx="654">
                  <c:v>6.4978317914815875</c:v>
                </c:pt>
                <c:pt idx="655">
                  <c:v>6.536949589195423</c:v>
                </c:pt>
                <c:pt idx="656">
                  <c:v>6.5009612152986938</c:v>
                </c:pt>
                <c:pt idx="657">
                  <c:v>6.458713993767752</c:v>
                </c:pt>
                <c:pt idx="658">
                  <c:v>6.5040906391158009</c:v>
                </c:pt>
                <c:pt idx="659">
                  <c:v>6.4352433151394504</c:v>
                </c:pt>
                <c:pt idx="660">
                  <c:v>6.5009612152986938</c:v>
                </c:pt>
                <c:pt idx="661">
                  <c:v>6.4493257223164306</c:v>
                </c:pt>
                <c:pt idx="662">
                  <c:v>6.4759258247618394</c:v>
                </c:pt>
                <c:pt idx="663">
                  <c:v>6.5056553510243544</c:v>
                </c:pt>
                <c:pt idx="664">
                  <c:v>6.4696669771276252</c:v>
                </c:pt>
                <c:pt idx="665">
                  <c:v>6.5025259272072473</c:v>
                </c:pt>
                <c:pt idx="666">
                  <c:v>6.4461962984993244</c:v>
                </c:pt>
                <c:pt idx="667">
                  <c:v>6.488443520030267</c:v>
                </c:pt>
                <c:pt idx="668">
                  <c:v>6.4461962984993244</c:v>
                </c:pt>
                <c:pt idx="669">
                  <c:v>6.488443520030267</c:v>
                </c:pt>
                <c:pt idx="670">
                  <c:v>6.4571492818591985</c:v>
                </c:pt>
                <c:pt idx="671">
                  <c:v>6.4571492818591985</c:v>
                </c:pt>
                <c:pt idx="672">
                  <c:v>6.4649728414019654</c:v>
                </c:pt>
                <c:pt idx="673">
                  <c:v>6.4696669771276252</c:v>
                </c:pt>
                <c:pt idx="674">
                  <c:v>6.4665375533105189</c:v>
                </c:pt>
                <c:pt idx="675">
                  <c:v>6.4853140962131599</c:v>
                </c:pt>
                <c:pt idx="676">
                  <c:v>6.4383727389565575</c:v>
                </c:pt>
                <c:pt idx="677">
                  <c:v>6.4571492818591985</c:v>
                </c:pt>
                <c:pt idx="678">
                  <c:v>6.4806199604874992</c:v>
                </c:pt>
                <c:pt idx="679">
                  <c:v>6.4086432126940416</c:v>
                </c:pt>
                <c:pt idx="680">
                  <c:v>6.4430668746822173</c:v>
                </c:pt>
                <c:pt idx="681">
                  <c:v>6.4289844675052361</c:v>
                </c:pt>
                <c:pt idx="682">
                  <c:v>6.4508904342249842</c:v>
                </c:pt>
                <c:pt idx="683">
                  <c:v>6.4508904342249842</c:v>
                </c:pt>
                <c:pt idx="684">
                  <c:v>6.5009612152986938</c:v>
                </c:pt>
                <c:pt idx="685">
                  <c:v>6.4727964009447323</c:v>
                </c:pt>
                <c:pt idx="686">
                  <c:v>6.4274197555966834</c:v>
                </c:pt>
                <c:pt idx="687">
                  <c:v>6.4274197555966834</c:v>
                </c:pt>
                <c:pt idx="688">
                  <c:v>6.4681022652190725</c:v>
                </c:pt>
                <c:pt idx="689">
                  <c:v>6.4039490769683818</c:v>
                </c:pt>
                <c:pt idx="690">
                  <c:v>6.4461962984993244</c:v>
                </c:pt>
                <c:pt idx="691">
                  <c:v>6.4446315865907708</c:v>
                </c:pt>
                <c:pt idx="692">
                  <c:v>6.4681022652190725</c:v>
                </c:pt>
                <c:pt idx="693">
                  <c:v>6.4133373484197023</c:v>
                </c:pt>
                <c:pt idx="694">
                  <c:v>6.4571492818591985</c:v>
                </c:pt>
                <c:pt idx="695">
                  <c:v>6.4493257223164306</c:v>
                </c:pt>
                <c:pt idx="696">
                  <c:v>6.418031484145363</c:v>
                </c:pt>
                <c:pt idx="697">
                  <c:v>6.4321138913223432</c:v>
                </c:pt>
                <c:pt idx="698">
                  <c:v>6.4430668746822173</c:v>
                </c:pt>
                <c:pt idx="699">
                  <c:v>6.4759258247618394</c:v>
                </c:pt>
                <c:pt idx="700">
                  <c:v>6.4086432126940416</c:v>
                </c:pt>
                <c:pt idx="701">
                  <c:v>6.3914313816999542</c:v>
                </c:pt>
                <c:pt idx="702">
                  <c:v>6.4415021627736637</c:v>
                </c:pt>
                <c:pt idx="703">
                  <c:v>6.4211609079624692</c:v>
                </c:pt>
                <c:pt idx="704">
                  <c:v>6.418031484145363</c:v>
                </c:pt>
                <c:pt idx="705">
                  <c:v>6.388301957882847</c:v>
                </c:pt>
                <c:pt idx="706">
                  <c:v>6.4446315865907708</c:v>
                </c:pt>
                <c:pt idx="707">
                  <c:v>6.4352433151394504</c:v>
                </c:pt>
                <c:pt idx="708">
                  <c:v>6.4446315865907708</c:v>
                </c:pt>
                <c:pt idx="709">
                  <c:v>6.4211609079624692</c:v>
                </c:pt>
                <c:pt idx="710">
                  <c:v>6.4289844675052361</c:v>
                </c:pt>
                <c:pt idx="711">
                  <c:v>6.4117726365111487</c:v>
                </c:pt>
                <c:pt idx="712">
                  <c:v>6.4352433151394504</c:v>
                </c:pt>
                <c:pt idx="713">
                  <c:v>6.4227256198710228</c:v>
                </c:pt>
                <c:pt idx="714">
                  <c:v>6.4008196531512747</c:v>
                </c:pt>
                <c:pt idx="715">
                  <c:v>6.4461962984993244</c:v>
                </c:pt>
                <c:pt idx="716">
                  <c:v>6.418031484145363</c:v>
                </c:pt>
                <c:pt idx="717">
                  <c:v>6.4727964009447323</c:v>
                </c:pt>
                <c:pt idx="718">
                  <c:v>6.4321138913223432</c:v>
                </c:pt>
                <c:pt idx="719">
                  <c:v>6.4258550436881299</c:v>
                </c:pt>
                <c:pt idx="720">
                  <c:v>6.4508904342249842</c:v>
                </c:pt>
                <c:pt idx="721">
                  <c:v>6.4352433151394504</c:v>
                </c:pt>
                <c:pt idx="722">
                  <c:v>6.447761010407878</c:v>
                </c:pt>
                <c:pt idx="723">
                  <c:v>6.4227256198710228</c:v>
                </c:pt>
                <c:pt idx="724">
                  <c:v>6.4039490769683818</c:v>
                </c:pt>
                <c:pt idx="725">
                  <c:v>6.4164667722368094</c:v>
                </c:pt>
                <c:pt idx="726">
                  <c:v>6.3929960936085077</c:v>
                </c:pt>
                <c:pt idx="727">
                  <c:v>6.4305491794137897</c:v>
                </c:pt>
                <c:pt idx="728">
                  <c:v>6.4383727389565575</c:v>
                </c:pt>
                <c:pt idx="729">
                  <c:v>6.4352433151394504</c:v>
                </c:pt>
                <c:pt idx="730">
                  <c:v>6.458713993767752</c:v>
                </c:pt>
                <c:pt idx="731">
                  <c:v>6.4461962984993244</c:v>
                </c:pt>
                <c:pt idx="732">
                  <c:v>6.4508904342249842</c:v>
                </c:pt>
                <c:pt idx="733">
                  <c:v>6.4555845699506449</c:v>
                </c:pt>
                <c:pt idx="734">
                  <c:v>6.4336786032308968</c:v>
                </c:pt>
                <c:pt idx="735">
                  <c:v>6.4039490769683818</c:v>
                </c:pt>
                <c:pt idx="736">
                  <c:v>6.4117726365111487</c:v>
                </c:pt>
                <c:pt idx="737">
                  <c:v>6.4023843650598282</c:v>
                </c:pt>
                <c:pt idx="738">
                  <c:v>6.4321138913223432</c:v>
                </c:pt>
                <c:pt idx="739">
                  <c:v>6.4070785007854889</c:v>
                </c:pt>
                <c:pt idx="740">
                  <c:v>6.3914313816999542</c:v>
                </c:pt>
                <c:pt idx="741">
                  <c:v>6.4102079246025951</c:v>
                </c:pt>
                <c:pt idx="742">
                  <c:v>6.3898666697914006</c:v>
                </c:pt>
                <c:pt idx="743">
                  <c:v>6.3898666697914006</c:v>
                </c:pt>
                <c:pt idx="744">
                  <c:v>6.4039490769683818</c:v>
                </c:pt>
                <c:pt idx="745">
                  <c:v>6.3961255174256149</c:v>
                </c:pt>
                <c:pt idx="746">
                  <c:v>6.3836078221571873</c:v>
                </c:pt>
                <c:pt idx="747">
                  <c:v>6.4117726365111487</c:v>
                </c:pt>
                <c:pt idx="748">
                  <c:v>6.4039490769683818</c:v>
                </c:pt>
                <c:pt idx="749">
                  <c:v>6.3867372459742944</c:v>
                </c:pt>
                <c:pt idx="750">
                  <c:v>6.3601371435288856</c:v>
                </c:pt>
                <c:pt idx="751">
                  <c:v>6.4008196531512747</c:v>
                </c:pt>
                <c:pt idx="752">
                  <c:v>6.4117726365111487</c:v>
                </c:pt>
                <c:pt idx="753">
                  <c:v>6.3961255174256149</c:v>
                </c:pt>
                <c:pt idx="754">
                  <c:v>6.4258550436881299</c:v>
                </c:pt>
                <c:pt idx="755">
                  <c:v>6.3945608055170613</c:v>
                </c:pt>
                <c:pt idx="756">
                  <c:v>6.3976902293341684</c:v>
                </c:pt>
                <c:pt idx="757">
                  <c:v>6.3742195507058668</c:v>
                </c:pt>
                <c:pt idx="758">
                  <c:v>6.3961255174256149</c:v>
                </c:pt>
                <c:pt idx="759">
                  <c:v>6.3648312792545463</c:v>
                </c:pt>
                <c:pt idx="760">
                  <c:v>6.3945608055170613</c:v>
                </c:pt>
                <c:pt idx="761">
                  <c:v>6.3789136864315266</c:v>
                </c:pt>
                <c:pt idx="762">
                  <c:v>6.3757842626144203</c:v>
                </c:pt>
                <c:pt idx="763">
                  <c:v>6.3851725340657408</c:v>
                </c:pt>
                <c:pt idx="764">
                  <c:v>6.3538782958946722</c:v>
                </c:pt>
                <c:pt idx="765">
                  <c:v>6.4289844675052361</c:v>
                </c:pt>
                <c:pt idx="766">
                  <c:v>6.3523135839861187</c:v>
                </c:pt>
                <c:pt idx="767">
                  <c:v>6.3554430078032258</c:v>
                </c:pt>
                <c:pt idx="768">
                  <c:v>6.4008196531512747</c:v>
                </c:pt>
                <c:pt idx="769">
                  <c:v>6.3836078221571873</c:v>
                </c:pt>
                <c:pt idx="770">
                  <c:v>6.4086432126940416</c:v>
                </c:pt>
                <c:pt idx="771">
                  <c:v>6.3773489745229739</c:v>
                </c:pt>
                <c:pt idx="772">
                  <c:v>6.4117726365111487</c:v>
                </c:pt>
                <c:pt idx="773">
                  <c:v>6.358572431620332</c:v>
                </c:pt>
                <c:pt idx="774">
                  <c:v>6.3726548387973132</c:v>
                </c:pt>
                <c:pt idx="775">
                  <c:v>6.3945608055170613</c:v>
                </c:pt>
                <c:pt idx="776">
                  <c:v>6.3929960936085077</c:v>
                </c:pt>
                <c:pt idx="777">
                  <c:v>6.3914313816999542</c:v>
                </c:pt>
                <c:pt idx="778">
                  <c:v>6.3601371435288856</c:v>
                </c:pt>
                <c:pt idx="779">
                  <c:v>6.3710901268887596</c:v>
                </c:pt>
                <c:pt idx="780">
                  <c:v>6.3710901268887596</c:v>
                </c:pt>
                <c:pt idx="781">
                  <c:v>6.3836078221571873</c:v>
                </c:pt>
                <c:pt idx="782">
                  <c:v>6.3617018554374392</c:v>
                </c:pt>
                <c:pt idx="783">
                  <c:v>6.3554430078032258</c:v>
                </c:pt>
                <c:pt idx="784">
                  <c:v>6.3710901268887596</c:v>
                </c:pt>
                <c:pt idx="785">
                  <c:v>6.3382311768091375</c:v>
                </c:pt>
                <c:pt idx="786">
                  <c:v>6.3429253125347982</c:v>
                </c:pt>
                <c:pt idx="787">
                  <c:v>6.3695254149802061</c:v>
                </c:pt>
                <c:pt idx="788">
                  <c:v>6.3570077197117794</c:v>
                </c:pt>
                <c:pt idx="789">
                  <c:v>6.3898666697914006</c:v>
                </c:pt>
                <c:pt idx="790">
                  <c:v>6.3742195507058668</c:v>
                </c:pt>
                <c:pt idx="791">
                  <c:v>6.3444900244433517</c:v>
                </c:pt>
                <c:pt idx="792">
                  <c:v>6.3601371435288856</c:v>
                </c:pt>
                <c:pt idx="793">
                  <c:v>6.3679607030716525</c:v>
                </c:pt>
                <c:pt idx="794">
                  <c:v>6.3663959911630998</c:v>
                </c:pt>
                <c:pt idx="795">
                  <c:v>6.3554430078032258</c:v>
                </c:pt>
                <c:pt idx="796">
                  <c:v>6.3538782958946722</c:v>
                </c:pt>
                <c:pt idx="797">
                  <c:v>6.3319723291749241</c:v>
                </c:pt>
                <c:pt idx="798">
                  <c:v>6.3382311768091375</c:v>
                </c:pt>
                <c:pt idx="799">
                  <c:v>6.3429253125347982</c:v>
                </c:pt>
                <c:pt idx="800">
                  <c:v>6.3570077197117794</c:v>
                </c:pt>
                <c:pt idx="801">
                  <c:v>6.3241487696321572</c:v>
                </c:pt>
                <c:pt idx="802">
                  <c:v>6.3210193458150501</c:v>
                </c:pt>
                <c:pt idx="803">
                  <c:v>6.3413606006262446</c:v>
                </c:pt>
                <c:pt idx="804">
                  <c:v>6.3757842626144203</c:v>
                </c:pt>
                <c:pt idx="805">
                  <c:v>6.3648312792545463</c:v>
                </c:pt>
                <c:pt idx="806">
                  <c:v>6.3413606006262446</c:v>
                </c:pt>
                <c:pt idx="807">
                  <c:v>6.328842905357817</c:v>
                </c:pt>
                <c:pt idx="808">
                  <c:v>6.3382311768091375</c:v>
                </c:pt>
                <c:pt idx="809">
                  <c:v>6.3382311768091375</c:v>
                </c:pt>
                <c:pt idx="810">
                  <c:v>6.3491841601690115</c:v>
                </c:pt>
                <c:pt idx="811">
                  <c:v>6.347619448260458</c:v>
                </c:pt>
                <c:pt idx="812">
                  <c:v>6.310066362455176</c:v>
                </c:pt>
                <c:pt idx="813">
                  <c:v>6.3538782958946722</c:v>
                </c:pt>
                <c:pt idx="814">
                  <c:v>6.3366664649005848</c:v>
                </c:pt>
                <c:pt idx="815">
                  <c:v>6.3679607030716525</c:v>
                </c:pt>
                <c:pt idx="816">
                  <c:v>6.358572431620332</c:v>
                </c:pt>
                <c:pt idx="817">
                  <c:v>6.3710901268887596</c:v>
                </c:pt>
                <c:pt idx="818">
                  <c:v>6.3397958887176911</c:v>
                </c:pt>
                <c:pt idx="819">
                  <c:v>6.3304076172663706</c:v>
                </c:pt>
                <c:pt idx="820">
                  <c:v>6.3319723291749241</c:v>
                </c:pt>
                <c:pt idx="821">
                  <c:v>6.3147604981808367</c:v>
                </c:pt>
                <c:pt idx="822">
                  <c:v>6.3382311768091375</c:v>
                </c:pt>
                <c:pt idx="823">
                  <c:v>6.3257134815407099</c:v>
                </c:pt>
                <c:pt idx="824">
                  <c:v>6.3554430078032258</c:v>
                </c:pt>
              </c:numCache>
            </c:numRef>
          </c:yVal>
          <c:smooth val="0"/>
        </c:ser>
        <c:ser>
          <c:idx val="0"/>
          <c:order val="2"/>
          <c:tx>
            <c:v>KCl 25°</c:v>
          </c:tx>
          <c:spPr>
            <a:ln w="12700">
              <a:solidFill>
                <a:srgbClr val="02A202"/>
              </a:solidFill>
              <a:prstDash val="solid"/>
            </a:ln>
          </c:spPr>
          <c:marker>
            <c:symbol val="none"/>
          </c:marker>
          <c:xVal>
            <c:numRef>
              <c:f>'[Josh Clay XRD Suite Results.xlsx]1679'!$A$28:$A$852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Results.xlsx]1679'!$AO$28:$AO$852</c:f>
              <c:numCache>
                <c:formatCode>General</c:formatCode>
                <c:ptCount val="825"/>
                <c:pt idx="0">
                  <c:v>14.860250258529307</c:v>
                </c:pt>
                <c:pt idx="1">
                  <c:v>13.500459414421686</c:v>
                </c:pt>
                <c:pt idx="2">
                  <c:v>12.684584907957113</c:v>
                </c:pt>
                <c:pt idx="3">
                  <c:v>11.743672162953908</c:v>
                </c:pt>
                <c:pt idx="4">
                  <c:v>10.871530449146949</c:v>
                </c:pt>
                <c:pt idx="5">
                  <c:v>10.834018977585361</c:v>
                </c:pt>
                <c:pt idx="6">
                  <c:v>10.227583520672995</c:v>
                </c:pt>
                <c:pt idx="7">
                  <c:v>9.9087360123994834</c:v>
                </c:pt>
                <c:pt idx="8">
                  <c:v>9.77744586193392</c:v>
                </c:pt>
                <c:pt idx="9">
                  <c:v>9.0897355499714454</c:v>
                </c:pt>
                <c:pt idx="10">
                  <c:v>8.9584453995058819</c:v>
                </c:pt>
                <c:pt idx="11">
                  <c:v>8.6020864196707816</c:v>
                </c:pt>
                <c:pt idx="12">
                  <c:v>8.4739222251686837</c:v>
                </c:pt>
                <c:pt idx="13">
                  <c:v>8.1081853774431849</c:v>
                </c:pt>
                <c:pt idx="14">
                  <c:v>8.0425403022104032</c:v>
                </c:pt>
                <c:pt idx="15">
                  <c:v>7.8362272086216613</c:v>
                </c:pt>
                <c:pt idx="16">
                  <c:v>7.7830859572427418</c:v>
                </c:pt>
                <c:pt idx="17">
                  <c:v>7.3954674177729842</c:v>
                </c:pt>
                <c:pt idx="18">
                  <c:v>7.2454215315266257</c:v>
                </c:pt>
                <c:pt idx="19">
                  <c:v>6.9828412305954988</c:v>
                </c:pt>
                <c:pt idx="20">
                  <c:v>6.9734633627051013</c:v>
                </c:pt>
                <c:pt idx="21">
                  <c:v>6.879684683801127</c:v>
                </c:pt>
                <c:pt idx="22">
                  <c:v>6.6014746030526714</c:v>
                </c:pt>
                <c:pt idx="23">
                  <c:v>6.463932540660176</c:v>
                </c:pt>
                <c:pt idx="24">
                  <c:v>6.3732798177196681</c:v>
                </c:pt>
                <c:pt idx="25">
                  <c:v>6.4701844525871079</c:v>
                </c:pt>
                <c:pt idx="26">
                  <c:v>6.2888790067060913</c:v>
                </c:pt>
                <c:pt idx="27">
                  <c:v>6.2201079755098441</c:v>
                </c:pt>
                <c:pt idx="28">
                  <c:v>6.2232339314733096</c:v>
                </c:pt>
                <c:pt idx="29">
                  <c:v>6.2544934911079677</c:v>
                </c:pt>
                <c:pt idx="30">
                  <c:v>6.0106689259576358</c:v>
                </c:pt>
                <c:pt idx="31">
                  <c:v>6.0106689259576358</c:v>
                </c:pt>
                <c:pt idx="32">
                  <c:v>6.2857530507426258</c:v>
                </c:pt>
                <c:pt idx="33">
                  <c:v>6.1138254727520067</c:v>
                </c:pt>
                <c:pt idx="34">
                  <c:v>6.1450850323866648</c:v>
                </c:pt>
                <c:pt idx="35">
                  <c:v>6.0700620892634856</c:v>
                </c:pt>
                <c:pt idx="36">
                  <c:v>6.1544629002770623</c:v>
                </c:pt>
                <c:pt idx="37">
                  <c:v>6.054432309446157</c:v>
                </c:pt>
                <c:pt idx="38">
                  <c:v>6.0325506177018964</c:v>
                </c:pt>
                <c:pt idx="39">
                  <c:v>6.1325812085328018</c:v>
                </c:pt>
                <c:pt idx="40">
                  <c:v>5.8637489956747428</c:v>
                </c:pt>
                <c:pt idx="41">
                  <c:v>5.8543711277843453</c:v>
                </c:pt>
                <c:pt idx="42">
                  <c:v>5.9293940709075246</c:v>
                </c:pt>
                <c:pt idx="43">
                  <c:v>5.8418673039304823</c:v>
                </c:pt>
                <c:pt idx="44">
                  <c:v>5.7199550213553163</c:v>
                </c:pt>
                <c:pt idx="45">
                  <c:v>5.8106077442958242</c:v>
                </c:pt>
                <c:pt idx="46">
                  <c:v>5.8731268635651404</c:v>
                </c:pt>
                <c:pt idx="47">
                  <c:v>5.6418061222686715</c:v>
                </c:pt>
                <c:pt idx="48">
                  <c:v>5.8137337002592906</c:v>
                </c:pt>
                <c:pt idx="49">
                  <c:v>5.7137031094283852</c:v>
                </c:pt>
                <c:pt idx="50">
                  <c:v>5.8700009076016748</c:v>
                </c:pt>
                <c:pt idx="51">
                  <c:v>5.6636878140129321</c:v>
                </c:pt>
                <c:pt idx="52">
                  <c:v>5.5855389149262873</c:v>
                </c:pt>
                <c:pt idx="53">
                  <c:v>5.6668137699763976</c:v>
                </c:pt>
                <c:pt idx="54">
                  <c:v>5.6949473736475902</c:v>
                </c:pt>
                <c:pt idx="55">
                  <c:v>5.6605618580494665</c:v>
                </c:pt>
                <c:pt idx="56">
                  <c:v>5.6855695057571927</c:v>
                </c:pt>
                <c:pt idx="57">
                  <c:v>5.5667831791454923</c:v>
                </c:pt>
                <c:pt idx="58">
                  <c:v>5.5949167828166848</c:v>
                </c:pt>
                <c:pt idx="59">
                  <c:v>5.6699397259398641</c:v>
                </c:pt>
                <c:pt idx="60">
                  <c:v>5.6042946507070823</c:v>
                </c:pt>
                <c:pt idx="61">
                  <c:v>5.5230197956569711</c:v>
                </c:pt>
                <c:pt idx="62">
                  <c:v>5.7262069332822483</c:v>
                </c:pt>
                <c:pt idx="63">
                  <c:v>5.6355542103417395</c:v>
                </c:pt>
                <c:pt idx="64">
                  <c:v>5.5042640598761761</c:v>
                </c:pt>
                <c:pt idx="65">
                  <c:v>5.5917908268532184</c:v>
                </c:pt>
                <c:pt idx="66">
                  <c:v>5.5792870029993553</c:v>
                </c:pt>
                <c:pt idx="67">
                  <c:v>5.5011381039127105</c:v>
                </c:pt>
                <c:pt idx="68">
                  <c:v>5.6167984745609454</c:v>
                </c:pt>
                <c:pt idx="69">
                  <c:v>5.5792870029993553</c:v>
                </c:pt>
                <c:pt idx="70">
                  <c:v>5.5917908268532184</c:v>
                </c:pt>
                <c:pt idx="71">
                  <c:v>5.5449014874012317</c:v>
                </c:pt>
                <c:pt idx="72">
                  <c:v>5.5792870029993553</c:v>
                </c:pt>
                <c:pt idx="73">
                  <c:v>5.5386495754743006</c:v>
                </c:pt>
                <c:pt idx="74">
                  <c:v>5.4667525883145869</c:v>
                </c:pt>
                <c:pt idx="75">
                  <c:v>5.4323670727164632</c:v>
                </c:pt>
                <c:pt idx="76">
                  <c:v>5.4542487644607238</c:v>
                </c:pt>
                <c:pt idx="77">
                  <c:v>5.4855083240953819</c:v>
                </c:pt>
                <c:pt idx="78">
                  <c:v>5.4136113369356682</c:v>
                </c:pt>
                <c:pt idx="79">
                  <c:v>5.498012147949245</c:v>
                </c:pt>
                <c:pt idx="80">
                  <c:v>5.4104853809722027</c:v>
                </c:pt>
                <c:pt idx="81">
                  <c:v>5.4104853809722027</c:v>
                </c:pt>
                <c:pt idx="82">
                  <c:v>5.491760236022313</c:v>
                </c:pt>
                <c:pt idx="83">
                  <c:v>5.4698785442780524</c:v>
                </c:pt>
                <c:pt idx="84">
                  <c:v>5.4136113369356682</c:v>
                </c:pt>
                <c:pt idx="85">
                  <c:v>5.5824129589628217</c:v>
                </c:pt>
                <c:pt idx="86">
                  <c:v>5.491760236022313</c:v>
                </c:pt>
                <c:pt idx="87">
                  <c:v>5.4292411167529977</c:v>
                </c:pt>
                <c:pt idx="88">
                  <c:v>5.4542487644607238</c:v>
                </c:pt>
                <c:pt idx="89">
                  <c:v>5.4323670727164632</c:v>
                </c:pt>
                <c:pt idx="90">
                  <c:v>5.4042334690452707</c:v>
                </c:pt>
                <c:pt idx="91">
                  <c:v>5.4448708965703263</c:v>
                </c:pt>
                <c:pt idx="92">
                  <c:v>5.5011381039127105</c:v>
                </c:pt>
                <c:pt idx="93">
                  <c:v>5.5761610470358898</c:v>
                </c:pt>
                <c:pt idx="94">
                  <c:v>5.5792870029993553</c:v>
                </c:pt>
                <c:pt idx="95">
                  <c:v>5.5355236195108342</c:v>
                </c:pt>
                <c:pt idx="96">
                  <c:v>5.5011381039127105</c:v>
                </c:pt>
                <c:pt idx="97">
                  <c:v>5.5824129589628217</c:v>
                </c:pt>
                <c:pt idx="98">
                  <c:v>5.6293022984148084</c:v>
                </c:pt>
                <c:pt idx="99">
                  <c:v>5.6761916378667951</c:v>
                </c:pt>
                <c:pt idx="100">
                  <c:v>5.6261763424513429</c:v>
                </c:pt>
                <c:pt idx="101">
                  <c:v>5.6793175938302607</c:v>
                </c:pt>
                <c:pt idx="102">
                  <c:v>5.7512145809899744</c:v>
                </c:pt>
                <c:pt idx="103">
                  <c:v>5.7074511975014532</c:v>
                </c:pt>
                <c:pt idx="104">
                  <c:v>5.7512145809899744</c:v>
                </c:pt>
                <c:pt idx="105">
                  <c:v>5.7355848011726458</c:v>
                </c:pt>
                <c:pt idx="106">
                  <c:v>5.7699703167707694</c:v>
                </c:pt>
                <c:pt idx="107">
                  <c:v>5.7981039204419611</c:v>
                </c:pt>
                <c:pt idx="108">
                  <c:v>5.8012298764054275</c:v>
                </c:pt>
                <c:pt idx="109">
                  <c:v>5.8324894360400847</c:v>
                </c:pt>
                <c:pt idx="110">
                  <c:v>6.0919437810077461</c:v>
                </c:pt>
                <c:pt idx="111">
                  <c:v>6.0638101773365545</c:v>
                </c:pt>
                <c:pt idx="112">
                  <c:v>6.0794399571538831</c:v>
                </c:pt>
                <c:pt idx="113">
                  <c:v>5.8825047314555379</c:v>
                </c:pt>
                <c:pt idx="114">
                  <c:v>5.9575276745787171</c:v>
                </c:pt>
                <c:pt idx="115">
                  <c:v>6.0262987057749644</c:v>
                </c:pt>
                <c:pt idx="116">
                  <c:v>5.913764291090196</c:v>
                </c:pt>
                <c:pt idx="117">
                  <c:v>6.0513063534826905</c:v>
                </c:pt>
                <c:pt idx="118">
                  <c:v>5.8637489956747428</c:v>
                </c:pt>
                <c:pt idx="119">
                  <c:v>5.8137337002592906</c:v>
                </c:pt>
                <c:pt idx="120">
                  <c:v>5.8856306874190034</c:v>
                </c:pt>
                <c:pt idx="121">
                  <c:v>5.8387413479670167</c:v>
                </c:pt>
                <c:pt idx="122">
                  <c:v>5.8418673039304823</c:v>
                </c:pt>
                <c:pt idx="123">
                  <c:v>5.8918825993459354</c:v>
                </c:pt>
                <c:pt idx="124">
                  <c:v>5.9575276745787171</c:v>
                </c:pt>
                <c:pt idx="125">
                  <c:v>5.9106383351267304</c:v>
                </c:pt>
                <c:pt idx="126">
                  <c:v>5.9981651021037727</c:v>
                </c:pt>
                <c:pt idx="127">
                  <c:v>6.0262987057749644</c:v>
                </c:pt>
                <c:pt idx="128">
                  <c:v>6.0262987057749644</c:v>
                </c:pt>
                <c:pt idx="129">
                  <c:v>6.0012910580672383</c:v>
                </c:pt>
                <c:pt idx="130">
                  <c:v>5.8418673039304823</c:v>
                </c:pt>
                <c:pt idx="131">
                  <c:v>5.9512757626517852</c:v>
                </c:pt>
                <c:pt idx="132">
                  <c:v>5.8887566433824698</c:v>
                </c:pt>
                <c:pt idx="133">
                  <c:v>5.8481192158574142</c:v>
                </c:pt>
                <c:pt idx="134">
                  <c:v>5.8324894360400847</c:v>
                </c:pt>
                <c:pt idx="135">
                  <c:v>5.9606536305421827</c:v>
                </c:pt>
                <c:pt idx="136">
                  <c:v>5.8668749516382093</c:v>
                </c:pt>
                <c:pt idx="137">
                  <c:v>5.8856306874190034</c:v>
                </c:pt>
                <c:pt idx="138">
                  <c:v>5.8387413479670167</c:v>
                </c:pt>
                <c:pt idx="139">
                  <c:v>5.8981345112728665</c:v>
                </c:pt>
                <c:pt idx="140">
                  <c:v>5.8793787754920723</c:v>
                </c:pt>
                <c:pt idx="141">
                  <c:v>5.926268114944059</c:v>
                </c:pt>
                <c:pt idx="142">
                  <c:v>6.1232033406424042</c:v>
                </c:pt>
                <c:pt idx="143">
                  <c:v>5.9418978947613876</c:v>
                </c:pt>
                <c:pt idx="144">
                  <c:v>6.0513063534826905</c:v>
                </c:pt>
                <c:pt idx="145">
                  <c:v>5.9512757626517852</c:v>
                </c:pt>
                <c:pt idx="146">
                  <c:v>5.8825047314555379</c:v>
                </c:pt>
                <c:pt idx="147">
                  <c:v>5.9669055424691146</c:v>
                </c:pt>
                <c:pt idx="148">
                  <c:v>6.1450850323866648</c:v>
                </c:pt>
                <c:pt idx="149">
                  <c:v>6.0012910580672383</c:v>
                </c:pt>
                <c:pt idx="150">
                  <c:v>6.0450544415557594</c:v>
                </c:pt>
                <c:pt idx="151">
                  <c:v>5.9450238507248541</c:v>
                </c:pt>
                <c:pt idx="152">
                  <c:v>5.9856612782499088</c:v>
                </c:pt>
                <c:pt idx="153">
                  <c:v>6.1669667241309254</c:v>
                </c:pt>
                <c:pt idx="154">
                  <c:v>6.1200773846789387</c:v>
                </c:pt>
                <c:pt idx="155">
                  <c:v>6.213856063582913</c:v>
                </c:pt>
                <c:pt idx="156">
                  <c:v>6.1357071644962673</c:v>
                </c:pt>
                <c:pt idx="157">
                  <c:v>6.3045087865234208</c:v>
                </c:pt>
                <c:pt idx="158">
                  <c:v>6.2638713589983652</c:v>
                </c:pt>
                <c:pt idx="159">
                  <c:v>6.3920355535004632</c:v>
                </c:pt>
                <c:pt idx="160">
                  <c:v>6.3639019498292706</c:v>
                </c:pt>
                <c:pt idx="161">
                  <c:v>6.4795623204775055</c:v>
                </c:pt>
                <c:pt idx="162">
                  <c:v>6.5670890874545478</c:v>
                </c:pt>
                <c:pt idx="163">
                  <c:v>6.5233257039660266</c:v>
                </c:pt>
                <c:pt idx="164">
                  <c:v>6.61710438287</c:v>
                </c:pt>
                <c:pt idx="165">
                  <c:v>7.1078794691341303</c:v>
                </c:pt>
                <c:pt idx="166">
                  <c:v>6.9203221113261826</c:v>
                </c:pt>
                <c:pt idx="167">
                  <c:v>6.6546158544315901</c:v>
                </c:pt>
                <c:pt idx="168">
                  <c:v>6.2294858434002416</c:v>
                </c:pt>
                <c:pt idx="169">
                  <c:v>6.0169208378845669</c:v>
                </c:pt>
                <c:pt idx="170">
                  <c:v>5.8137337002592906</c:v>
                </c:pt>
                <c:pt idx="171">
                  <c:v>5.6793175938302607</c:v>
                </c:pt>
                <c:pt idx="172">
                  <c:v>5.6855695057571927</c:v>
                </c:pt>
                <c:pt idx="173">
                  <c:v>5.5917908268532184</c:v>
                </c:pt>
                <c:pt idx="174">
                  <c:v>5.5761610470358898</c:v>
                </c:pt>
                <c:pt idx="175">
                  <c:v>5.4573747204241894</c:v>
                </c:pt>
                <c:pt idx="176">
                  <c:v>5.5605312672185612</c:v>
                </c:pt>
                <c:pt idx="177">
                  <c:v>5.4354930286799288</c:v>
                </c:pt>
                <c:pt idx="178">
                  <c:v>5.363596041520216</c:v>
                </c:pt>
                <c:pt idx="179">
                  <c:v>5.3323364818855579</c:v>
                </c:pt>
                <c:pt idx="180">
                  <c:v>5.4354930286799288</c:v>
                </c:pt>
                <c:pt idx="181">
                  <c:v>5.3229586139951603</c:v>
                </c:pt>
                <c:pt idx="182">
                  <c:v>5.4479968525337918</c:v>
                </c:pt>
                <c:pt idx="183">
                  <c:v>5.3417143497759554</c:v>
                </c:pt>
                <c:pt idx="184">
                  <c:v>5.4229892048260657</c:v>
                </c:pt>
                <c:pt idx="185">
                  <c:v>5.2416837589450491</c:v>
                </c:pt>
                <c:pt idx="186">
                  <c:v>5.338588393812489</c:v>
                </c:pt>
                <c:pt idx="187">
                  <c:v>5.2573135387623786</c:v>
                </c:pt>
                <c:pt idx="188">
                  <c:v>5.1791646396757338</c:v>
                </c:pt>
                <c:pt idx="189">
                  <c:v>5.2448097149085156</c:v>
                </c:pt>
                <c:pt idx="190">
                  <c:v>5.3354624378490234</c:v>
                </c:pt>
                <c:pt idx="191">
                  <c:v>5.2698173626162417</c:v>
                </c:pt>
                <c:pt idx="192">
                  <c:v>5.2541875827989131</c:v>
                </c:pt>
                <c:pt idx="193">
                  <c:v>5.2666914066527761</c:v>
                </c:pt>
                <c:pt idx="194">
                  <c:v>5.1572829479314732</c:v>
                </c:pt>
                <c:pt idx="195">
                  <c:v>5.3073288341778309</c:v>
                </c:pt>
                <c:pt idx="196">
                  <c:v>5.235431847018118</c:v>
                </c:pt>
                <c:pt idx="197">
                  <c:v>5.1385272121506782</c:v>
                </c:pt>
                <c:pt idx="198">
                  <c:v>5.1729127277488018</c:v>
                </c:pt>
                <c:pt idx="199">
                  <c:v>5.1604089038949388</c:v>
                </c:pt>
                <c:pt idx="200">
                  <c:v>5.2260539791277205</c:v>
                </c:pt>
                <c:pt idx="201">
                  <c:v>5.1604089038949388</c:v>
                </c:pt>
                <c:pt idx="202">
                  <c:v>5.376099865374079</c:v>
                </c:pt>
                <c:pt idx="203">
                  <c:v>5.197920375456528</c:v>
                </c:pt>
                <c:pt idx="204">
                  <c:v>5.2010463314199944</c:v>
                </c:pt>
                <c:pt idx="205">
                  <c:v>5.1666608158218708</c:v>
                </c:pt>
                <c:pt idx="206">
                  <c:v>5.1854165516026649</c:v>
                </c:pt>
                <c:pt idx="207">
                  <c:v>5.2979509662874342</c:v>
                </c:pt>
                <c:pt idx="208">
                  <c:v>5.2791952305066392</c:v>
                </c:pt>
                <c:pt idx="209">
                  <c:v>5.3167067020682284</c:v>
                </c:pt>
                <c:pt idx="210">
                  <c:v>5.1447791240776102</c:v>
                </c:pt>
                <c:pt idx="211">
                  <c:v>5.2510616268354466</c:v>
                </c:pt>
                <c:pt idx="212">
                  <c:v>5.1322753002237462</c:v>
                </c:pt>
                <c:pt idx="213">
                  <c:v>5.2135501552738575</c:v>
                </c:pt>
                <c:pt idx="214">
                  <c:v>5.216676111237323</c:v>
                </c:pt>
                <c:pt idx="215">
                  <c:v>5.2635654506893097</c:v>
                </c:pt>
                <c:pt idx="216">
                  <c:v>5.2666914066527761</c:v>
                </c:pt>
                <c:pt idx="217">
                  <c:v>5.1697867717853363</c:v>
                </c:pt>
                <c:pt idx="218">
                  <c:v>5.3042028782143653</c:v>
                </c:pt>
                <c:pt idx="219">
                  <c:v>5.2041722873834599</c:v>
                </c:pt>
                <c:pt idx="220">
                  <c:v>5.0791340488448284</c:v>
                </c:pt>
                <c:pt idx="221">
                  <c:v>5.1760386837122674</c:v>
                </c:pt>
                <c:pt idx="222">
                  <c:v>5.2104241993103919</c:v>
                </c:pt>
                <c:pt idx="223">
                  <c:v>5.1666608158218708</c:v>
                </c:pt>
                <c:pt idx="224">
                  <c:v>5.1510310360045413</c:v>
                </c:pt>
                <c:pt idx="225">
                  <c:v>5.1541569919680068</c:v>
                </c:pt>
                <c:pt idx="226">
                  <c:v>5.2041722873834599</c:v>
                </c:pt>
                <c:pt idx="227">
                  <c:v>5.2010463314199944</c:v>
                </c:pt>
                <c:pt idx="228">
                  <c:v>5.1854165516026649</c:v>
                </c:pt>
                <c:pt idx="229">
                  <c:v>5.2385578029815836</c:v>
                </c:pt>
                <c:pt idx="230">
                  <c:v>5.1447791240776102</c:v>
                </c:pt>
                <c:pt idx="231">
                  <c:v>5.0353706653563073</c:v>
                </c:pt>
                <c:pt idx="232">
                  <c:v>5.1072676525160201</c:v>
                </c:pt>
                <c:pt idx="233">
                  <c:v>5.1479050800410757</c:v>
                </c:pt>
                <c:pt idx="234">
                  <c:v>5.1260233882968151</c:v>
                </c:pt>
                <c:pt idx="235">
                  <c:v>5.082260004808294</c:v>
                </c:pt>
                <c:pt idx="236">
                  <c:v>4.9853553699408542</c:v>
                </c:pt>
                <c:pt idx="237">
                  <c:v>5.082260004808294</c:v>
                </c:pt>
                <c:pt idx="238">
                  <c:v>5.0666302249909645</c:v>
                </c:pt>
                <c:pt idx="239">
                  <c:v>5.1041416965525546</c:v>
                </c:pt>
                <c:pt idx="240">
                  <c:v>5.0541264011371014</c:v>
                </c:pt>
                <c:pt idx="241">
                  <c:v>5.0572523571005679</c:v>
                </c:pt>
                <c:pt idx="242">
                  <c:v>5.1072676525160201</c:v>
                </c:pt>
                <c:pt idx="243">
                  <c:v>5.0666302249909645</c:v>
                </c:pt>
                <c:pt idx="244">
                  <c:v>5.0416225772832384</c:v>
                </c:pt>
                <c:pt idx="245">
                  <c:v>5.0541264011371014</c:v>
                </c:pt>
                <c:pt idx="246">
                  <c:v>5.0603783130640334</c:v>
                </c:pt>
                <c:pt idx="247">
                  <c:v>5.082260004808294</c:v>
                </c:pt>
                <c:pt idx="248">
                  <c:v>4.9759775020504566</c:v>
                </c:pt>
                <c:pt idx="249">
                  <c:v>5.2072982433469255</c:v>
                </c:pt>
                <c:pt idx="250">
                  <c:v>5.1635348598584043</c:v>
                </c:pt>
                <c:pt idx="251">
                  <c:v>5.1760386837122674</c:v>
                </c:pt>
                <c:pt idx="252">
                  <c:v>5.1791646396757338</c:v>
                </c:pt>
                <c:pt idx="253">
                  <c:v>5.2291799350911861</c:v>
                </c:pt>
                <c:pt idx="254">
                  <c:v>5.1103936084794856</c:v>
                </c:pt>
                <c:pt idx="255">
                  <c:v>5.094763828662157</c:v>
                </c:pt>
                <c:pt idx="256">
                  <c:v>4.9384660304888675</c:v>
                </c:pt>
                <c:pt idx="257">
                  <c:v>4.8853247791099488</c:v>
                </c:pt>
                <c:pt idx="258">
                  <c:v>4.8884507350734143</c:v>
                </c:pt>
                <c:pt idx="259">
                  <c:v>4.7384048488270558</c:v>
                </c:pt>
                <c:pt idx="260">
                  <c:v>4.7290269809366592</c:v>
                </c:pt>
                <c:pt idx="261">
                  <c:v>4.6821376414846716</c:v>
                </c:pt>
                <c:pt idx="262">
                  <c:v>4.6446261699230824</c:v>
                </c:pt>
                <c:pt idx="263">
                  <c:v>4.5633513148729712</c:v>
                </c:pt>
                <c:pt idx="264">
                  <c:v>4.4852024157863264</c:v>
                </c:pt>
                <c:pt idx="265">
                  <c:v>4.5102100634940534</c:v>
                </c:pt>
                <c:pt idx="266">
                  <c:v>4.5821070506537662</c:v>
                </c:pt>
                <c:pt idx="267">
                  <c:v>4.6039887423980268</c:v>
                </c:pt>
                <c:pt idx="268">
                  <c:v>4.5508474910191081</c:v>
                </c:pt>
                <c:pt idx="269">
                  <c:v>4.532091755238314</c:v>
                </c:pt>
                <c:pt idx="270">
                  <c:v>4.5727291827633687</c:v>
                </c:pt>
                <c:pt idx="271">
                  <c:v>4.5821070506537662</c:v>
                </c:pt>
                <c:pt idx="272">
                  <c:v>4.5227138873479165</c:v>
                </c:pt>
                <c:pt idx="273">
                  <c:v>4.5602253589095056</c:v>
                </c:pt>
                <c:pt idx="274">
                  <c:v>4.5039581515671214</c:v>
                </c:pt>
                <c:pt idx="275">
                  <c:v>4.4789505038593953</c:v>
                </c:pt>
                <c:pt idx="276">
                  <c:v>4.4977062396401895</c:v>
                </c:pt>
                <c:pt idx="277">
                  <c:v>4.4695726359689978</c:v>
                </c:pt>
                <c:pt idx="278">
                  <c:v>4.5008321956036559</c:v>
                </c:pt>
                <c:pt idx="279">
                  <c:v>4.4852024157863264</c:v>
                </c:pt>
                <c:pt idx="280">
                  <c:v>4.4977062396401895</c:v>
                </c:pt>
                <c:pt idx="281">
                  <c:v>4.5102100634940534</c:v>
                </c:pt>
                <c:pt idx="282">
                  <c:v>4.4664466800055322</c:v>
                </c:pt>
                <c:pt idx="283">
                  <c:v>4.5102100634940534</c:v>
                </c:pt>
                <c:pt idx="284">
                  <c:v>4.4726985919324633</c:v>
                </c:pt>
                <c:pt idx="285">
                  <c:v>4.4789505038593953</c:v>
                </c:pt>
                <c:pt idx="286">
                  <c:v>4.51958793138445</c:v>
                </c:pt>
                <c:pt idx="287">
                  <c:v>4.4758245478959289</c:v>
                </c:pt>
                <c:pt idx="288">
                  <c:v>4.5039581515671214</c:v>
                </c:pt>
                <c:pt idx="289">
                  <c:v>4.4570688121151347</c:v>
                </c:pt>
                <c:pt idx="290">
                  <c:v>4.4539428561516683</c:v>
                </c:pt>
                <c:pt idx="291">
                  <c:v>4.5539734469825746</c:v>
                </c:pt>
                <c:pt idx="292">
                  <c:v>4.4883283717497928</c:v>
                </c:pt>
                <c:pt idx="293">
                  <c:v>4.4320611644074077</c:v>
                </c:pt>
                <c:pt idx="294">
                  <c:v>4.4258092524804766</c:v>
                </c:pt>
                <c:pt idx="295">
                  <c:v>4.366416089174626</c:v>
                </c:pt>
                <c:pt idx="296">
                  <c:v>4.4289352084439422</c:v>
                </c:pt>
                <c:pt idx="297">
                  <c:v>4.3976756488092841</c:v>
                </c:pt>
                <c:pt idx="298">
                  <c:v>4.391423736882353</c:v>
                </c:pt>
                <c:pt idx="299">
                  <c:v>4.4008016047727505</c:v>
                </c:pt>
                <c:pt idx="300">
                  <c:v>4.4383130763343397</c:v>
                </c:pt>
                <c:pt idx="301">
                  <c:v>4.391423736882353</c:v>
                </c:pt>
                <c:pt idx="302">
                  <c:v>4.3976756488092841</c:v>
                </c:pt>
                <c:pt idx="303">
                  <c:v>4.385171824955421</c:v>
                </c:pt>
                <c:pt idx="304">
                  <c:v>4.4039275607362161</c:v>
                </c:pt>
                <c:pt idx="305">
                  <c:v>4.3507863093572974</c:v>
                </c:pt>
                <c:pt idx="306">
                  <c:v>4.3007710139418442</c:v>
                </c:pt>
                <c:pt idx="307">
                  <c:v>4.4070535166996816</c:v>
                </c:pt>
                <c:pt idx="308">
                  <c:v>4.3945496928458185</c:v>
                </c:pt>
                <c:pt idx="309">
                  <c:v>4.4070535166996816</c:v>
                </c:pt>
                <c:pt idx="310">
                  <c:v>4.372668001101558</c:v>
                </c:pt>
                <c:pt idx="311">
                  <c:v>4.4133054286266136</c:v>
                </c:pt>
                <c:pt idx="312">
                  <c:v>4.4008016047727505</c:v>
                </c:pt>
                <c:pt idx="313">
                  <c:v>4.2788893221975837</c:v>
                </c:pt>
                <c:pt idx="314">
                  <c:v>4.3257786616495713</c:v>
                </c:pt>
                <c:pt idx="315">
                  <c:v>4.3882977809188866</c:v>
                </c:pt>
                <c:pt idx="316">
                  <c:v>4.4039275607362161</c:v>
                </c:pt>
                <c:pt idx="317">
                  <c:v>4.3382824855034343</c:v>
                </c:pt>
                <c:pt idx="318">
                  <c:v>4.3789199130284899</c:v>
                </c:pt>
                <c:pt idx="319">
                  <c:v>4.4383130763343397</c:v>
                </c:pt>
                <c:pt idx="320">
                  <c:v>4.3320305735765023</c:v>
                </c:pt>
                <c:pt idx="321">
                  <c:v>4.372668001101558</c:v>
                </c:pt>
                <c:pt idx="322">
                  <c:v>4.3445343974303654</c:v>
                </c:pt>
                <c:pt idx="323">
                  <c:v>4.3476603533938318</c:v>
                </c:pt>
                <c:pt idx="324">
                  <c:v>4.3414084414668999</c:v>
                </c:pt>
                <c:pt idx="325">
                  <c:v>4.3507863093572974</c:v>
                </c:pt>
                <c:pt idx="326">
                  <c:v>4.391423736882353</c:v>
                </c:pt>
                <c:pt idx="327">
                  <c:v>4.3257786616495713</c:v>
                </c:pt>
                <c:pt idx="328">
                  <c:v>4.366416089174626</c:v>
                </c:pt>
                <c:pt idx="329">
                  <c:v>4.3601641772476949</c:v>
                </c:pt>
                <c:pt idx="330">
                  <c:v>4.3757939570650235</c:v>
                </c:pt>
                <c:pt idx="331">
                  <c:v>4.3539122653207629</c:v>
                </c:pt>
                <c:pt idx="332">
                  <c:v>4.3414084414668999</c:v>
                </c:pt>
                <c:pt idx="333">
                  <c:v>4.3164007937591737</c:v>
                </c:pt>
                <c:pt idx="334">
                  <c:v>4.3257786616495713</c:v>
                </c:pt>
                <c:pt idx="335">
                  <c:v>4.3820458689919555</c:v>
                </c:pt>
                <c:pt idx="336">
                  <c:v>4.3164007937591737</c:v>
                </c:pt>
                <c:pt idx="337">
                  <c:v>4.3476603533938318</c:v>
                </c:pt>
                <c:pt idx="338">
                  <c:v>4.3164007937591737</c:v>
                </c:pt>
                <c:pt idx="339">
                  <c:v>4.3038969699053107</c:v>
                </c:pt>
                <c:pt idx="340">
                  <c:v>4.3132748377957082</c:v>
                </c:pt>
                <c:pt idx="341">
                  <c:v>4.4164313845900791</c:v>
                </c:pt>
                <c:pt idx="342">
                  <c:v>4.3320305735765023</c:v>
                </c:pt>
                <c:pt idx="343">
                  <c:v>4.391423736882353</c:v>
                </c:pt>
                <c:pt idx="344">
                  <c:v>4.3132748377957082</c:v>
                </c:pt>
                <c:pt idx="345">
                  <c:v>4.3539122653207629</c:v>
                </c:pt>
                <c:pt idx="346">
                  <c:v>4.3070229258687762</c:v>
                </c:pt>
                <c:pt idx="347">
                  <c:v>4.3882977809188866</c:v>
                </c:pt>
                <c:pt idx="348">
                  <c:v>4.4133054286266136</c:v>
                </c:pt>
                <c:pt idx="349">
                  <c:v>4.3382824855034343</c:v>
                </c:pt>
                <c:pt idx="350">
                  <c:v>4.3382824855034343</c:v>
                </c:pt>
                <c:pt idx="351">
                  <c:v>4.3632901332111604</c:v>
                </c:pt>
                <c:pt idx="352">
                  <c:v>4.3507863093572974</c:v>
                </c:pt>
                <c:pt idx="353">
                  <c:v>4.3351565295399688</c:v>
                </c:pt>
                <c:pt idx="354">
                  <c:v>4.3414084414668999</c:v>
                </c:pt>
                <c:pt idx="355">
                  <c:v>4.3632901332111604</c:v>
                </c:pt>
                <c:pt idx="356">
                  <c:v>4.3539122653207629</c:v>
                </c:pt>
                <c:pt idx="357">
                  <c:v>4.3320305735765023</c:v>
                </c:pt>
                <c:pt idx="358">
                  <c:v>4.3539122653207629</c:v>
                </c:pt>
                <c:pt idx="359">
                  <c:v>4.3195267497226393</c:v>
                </c:pt>
                <c:pt idx="360">
                  <c:v>4.3476603533938318</c:v>
                </c:pt>
                <c:pt idx="361">
                  <c:v>4.3757939570650235</c:v>
                </c:pt>
                <c:pt idx="362">
                  <c:v>4.3289046176130368</c:v>
                </c:pt>
                <c:pt idx="363">
                  <c:v>4.3476603533938318</c:v>
                </c:pt>
                <c:pt idx="364">
                  <c:v>4.3476603533938318</c:v>
                </c:pt>
                <c:pt idx="365">
                  <c:v>4.3570382212842294</c:v>
                </c:pt>
                <c:pt idx="366">
                  <c:v>4.3101488818322418</c:v>
                </c:pt>
                <c:pt idx="367">
                  <c:v>4.3820458689919555</c:v>
                </c:pt>
                <c:pt idx="368">
                  <c:v>4.4070535166996816</c:v>
                </c:pt>
                <c:pt idx="369">
                  <c:v>4.3632901332111604</c:v>
                </c:pt>
                <c:pt idx="370">
                  <c:v>4.3445343974303654</c:v>
                </c:pt>
                <c:pt idx="371">
                  <c:v>4.3570382212842294</c:v>
                </c:pt>
                <c:pt idx="372">
                  <c:v>4.385171824955421</c:v>
                </c:pt>
                <c:pt idx="373">
                  <c:v>4.3632901332111604</c:v>
                </c:pt>
                <c:pt idx="374">
                  <c:v>4.4008016047727505</c:v>
                </c:pt>
                <c:pt idx="375">
                  <c:v>4.3601641772476949</c:v>
                </c:pt>
                <c:pt idx="376">
                  <c:v>4.3695420451380924</c:v>
                </c:pt>
                <c:pt idx="377">
                  <c:v>4.372668001101558</c:v>
                </c:pt>
                <c:pt idx="378">
                  <c:v>4.385171824955421</c:v>
                </c:pt>
                <c:pt idx="379">
                  <c:v>4.385171824955421</c:v>
                </c:pt>
                <c:pt idx="380">
                  <c:v>4.4695726359689978</c:v>
                </c:pt>
                <c:pt idx="381">
                  <c:v>4.4320611644074077</c:v>
                </c:pt>
                <c:pt idx="382">
                  <c:v>4.3882977809188866</c:v>
                </c:pt>
                <c:pt idx="383">
                  <c:v>4.3976756488092841</c:v>
                </c:pt>
                <c:pt idx="384">
                  <c:v>4.4508169001882028</c:v>
                </c:pt>
                <c:pt idx="385">
                  <c:v>4.4945802836767239</c:v>
                </c:pt>
                <c:pt idx="386">
                  <c:v>4.5664772708364376</c:v>
                </c:pt>
                <c:pt idx="387">
                  <c:v>4.5696032267999032</c:v>
                </c:pt>
                <c:pt idx="388">
                  <c:v>4.6821376414846716</c:v>
                </c:pt>
                <c:pt idx="389">
                  <c:v>4.6915155093750691</c:v>
                </c:pt>
                <c:pt idx="390">
                  <c:v>4.6321223460692194</c:v>
                </c:pt>
                <c:pt idx="391">
                  <c:v>4.6790116855212061</c:v>
                </c:pt>
                <c:pt idx="392">
                  <c:v>4.4852024157863264</c:v>
                </c:pt>
                <c:pt idx="393">
                  <c:v>4.5039581515671214</c:v>
                </c:pt>
                <c:pt idx="394">
                  <c:v>4.51958793138445</c:v>
                </c:pt>
                <c:pt idx="395">
                  <c:v>4.4539428561516683</c:v>
                </c:pt>
                <c:pt idx="396">
                  <c:v>4.51958793138445</c:v>
                </c:pt>
                <c:pt idx="397">
                  <c:v>4.4289352084439422</c:v>
                </c:pt>
                <c:pt idx="398">
                  <c:v>4.4508169001882028</c:v>
                </c:pt>
                <c:pt idx="399">
                  <c:v>4.4852024157863264</c:v>
                </c:pt>
                <c:pt idx="400">
                  <c:v>4.4351871203708741</c:v>
                </c:pt>
                <c:pt idx="401">
                  <c:v>4.4852024157863264</c:v>
                </c:pt>
                <c:pt idx="402">
                  <c:v>4.4945802836767239</c:v>
                </c:pt>
                <c:pt idx="403">
                  <c:v>4.4820764598228608</c:v>
                </c:pt>
                <c:pt idx="404">
                  <c:v>4.5352177112017795</c:v>
                </c:pt>
                <c:pt idx="405">
                  <c:v>4.4445649882612717</c:v>
                </c:pt>
                <c:pt idx="406">
                  <c:v>4.3945496928458185</c:v>
                </c:pt>
                <c:pt idx="407">
                  <c:v>4.4008016047727505</c:v>
                </c:pt>
                <c:pt idx="408">
                  <c:v>4.4539428561516683</c:v>
                </c:pt>
                <c:pt idx="409">
                  <c:v>4.4101794726631471</c:v>
                </c:pt>
                <c:pt idx="410">
                  <c:v>4.4476909442247372</c:v>
                </c:pt>
                <c:pt idx="411">
                  <c:v>4.4289352084439422</c:v>
                </c:pt>
                <c:pt idx="412">
                  <c:v>4.4445649882612717</c:v>
                </c:pt>
                <c:pt idx="413">
                  <c:v>4.391423736882353</c:v>
                </c:pt>
                <c:pt idx="414">
                  <c:v>4.4414390322978052</c:v>
                </c:pt>
                <c:pt idx="415">
                  <c:v>4.3945496928458185</c:v>
                </c:pt>
                <c:pt idx="416">
                  <c:v>4.372668001101558</c:v>
                </c:pt>
                <c:pt idx="417">
                  <c:v>4.366416089174626</c:v>
                </c:pt>
                <c:pt idx="418">
                  <c:v>4.391423736882353</c:v>
                </c:pt>
                <c:pt idx="419">
                  <c:v>4.3820458689919555</c:v>
                </c:pt>
                <c:pt idx="420">
                  <c:v>4.385171824955421</c:v>
                </c:pt>
                <c:pt idx="421">
                  <c:v>4.3601641772476949</c:v>
                </c:pt>
                <c:pt idx="422">
                  <c:v>4.3570382212842294</c:v>
                </c:pt>
                <c:pt idx="423">
                  <c:v>4.3382824855034343</c:v>
                </c:pt>
                <c:pt idx="424">
                  <c:v>4.4070535166996816</c:v>
                </c:pt>
                <c:pt idx="425">
                  <c:v>4.3695420451380924</c:v>
                </c:pt>
                <c:pt idx="426">
                  <c:v>4.3476603533938318</c:v>
                </c:pt>
                <c:pt idx="427">
                  <c:v>4.3789199130284899</c:v>
                </c:pt>
                <c:pt idx="428">
                  <c:v>4.4133054286266136</c:v>
                </c:pt>
                <c:pt idx="429">
                  <c:v>4.3507863093572974</c:v>
                </c:pt>
                <c:pt idx="430">
                  <c:v>4.4383130763343397</c:v>
                </c:pt>
                <c:pt idx="431">
                  <c:v>4.3601641772476949</c:v>
                </c:pt>
                <c:pt idx="432">
                  <c:v>4.4195573405535447</c:v>
                </c:pt>
                <c:pt idx="433">
                  <c:v>4.4258092524804766</c:v>
                </c:pt>
                <c:pt idx="434">
                  <c:v>4.5008321956036559</c:v>
                </c:pt>
                <c:pt idx="435">
                  <c:v>4.3976756488092841</c:v>
                </c:pt>
                <c:pt idx="436">
                  <c:v>4.5227138873479165</c:v>
                </c:pt>
                <c:pt idx="437">
                  <c:v>4.4977062396401895</c:v>
                </c:pt>
                <c:pt idx="438">
                  <c:v>4.5133360194575189</c:v>
                </c:pt>
                <c:pt idx="439">
                  <c:v>4.5352177112017795</c:v>
                </c:pt>
                <c:pt idx="440">
                  <c:v>4.4852024157863264</c:v>
                </c:pt>
                <c:pt idx="441">
                  <c:v>4.51958793138445</c:v>
                </c:pt>
                <c:pt idx="442">
                  <c:v>4.5227138873479165</c:v>
                </c:pt>
                <c:pt idx="443">
                  <c:v>4.5789810946903007</c:v>
                </c:pt>
                <c:pt idx="444">
                  <c:v>4.5383436671652451</c:v>
                </c:pt>
                <c:pt idx="445">
                  <c:v>4.4820764598228608</c:v>
                </c:pt>
                <c:pt idx="446">
                  <c:v>4.5539734469825746</c:v>
                </c:pt>
                <c:pt idx="447">
                  <c:v>4.5289657992748475</c:v>
                </c:pt>
                <c:pt idx="448">
                  <c:v>4.4914543277132584</c:v>
                </c:pt>
                <c:pt idx="449">
                  <c:v>4.4633207240420658</c:v>
                </c:pt>
                <c:pt idx="450">
                  <c:v>4.4258092524804766</c:v>
                </c:pt>
                <c:pt idx="451">
                  <c:v>4.5102100634940534</c:v>
                </c:pt>
                <c:pt idx="452">
                  <c:v>4.5414696231287106</c:v>
                </c:pt>
                <c:pt idx="453">
                  <c:v>4.4070535166996816</c:v>
                </c:pt>
                <c:pt idx="454">
                  <c:v>4.5164619754209845</c:v>
                </c:pt>
                <c:pt idx="455">
                  <c:v>4.4351871203708741</c:v>
                </c:pt>
                <c:pt idx="456">
                  <c:v>4.5133360194575189</c:v>
                </c:pt>
                <c:pt idx="457">
                  <c:v>4.5570994029460401</c:v>
                </c:pt>
                <c:pt idx="458">
                  <c:v>4.4726985919324633</c:v>
                </c:pt>
                <c:pt idx="459">
                  <c:v>4.507084107530587</c:v>
                </c:pt>
                <c:pt idx="460">
                  <c:v>4.4883283717497928</c:v>
                </c:pt>
                <c:pt idx="461">
                  <c:v>4.5039581515671214</c:v>
                </c:pt>
                <c:pt idx="462">
                  <c:v>4.4633207240420658</c:v>
                </c:pt>
                <c:pt idx="463">
                  <c:v>4.4664466800055322</c:v>
                </c:pt>
                <c:pt idx="464">
                  <c:v>4.5477215350556426</c:v>
                </c:pt>
                <c:pt idx="465">
                  <c:v>4.5570994029460401</c:v>
                </c:pt>
                <c:pt idx="466">
                  <c:v>4.647752125886548</c:v>
                </c:pt>
                <c:pt idx="467">
                  <c:v>4.5821070506537662</c:v>
                </c:pt>
                <c:pt idx="468">
                  <c:v>4.6227444781788218</c:v>
                </c:pt>
                <c:pt idx="469">
                  <c:v>4.6383742579961504</c:v>
                </c:pt>
                <c:pt idx="470">
                  <c:v>4.5789810946903007</c:v>
                </c:pt>
                <c:pt idx="471">
                  <c:v>4.6258704341422874</c:v>
                </c:pt>
                <c:pt idx="472">
                  <c:v>4.525839843311382</c:v>
                </c:pt>
                <c:pt idx="473">
                  <c:v>4.4758245478959289</c:v>
                </c:pt>
                <c:pt idx="474">
                  <c:v>4.5102100634940534</c:v>
                </c:pt>
                <c:pt idx="475">
                  <c:v>4.4977062396401895</c:v>
                </c:pt>
                <c:pt idx="476">
                  <c:v>4.3976756488092841</c:v>
                </c:pt>
                <c:pt idx="477">
                  <c:v>4.4164313845900791</c:v>
                </c:pt>
                <c:pt idx="478">
                  <c:v>4.4977062396401895</c:v>
                </c:pt>
                <c:pt idx="479">
                  <c:v>4.5133360194575189</c:v>
                </c:pt>
                <c:pt idx="480">
                  <c:v>4.525839843311382</c:v>
                </c:pt>
                <c:pt idx="481">
                  <c:v>4.4351871203708741</c:v>
                </c:pt>
                <c:pt idx="482">
                  <c:v>4.4726985919324633</c:v>
                </c:pt>
                <c:pt idx="483">
                  <c:v>4.3789199130284899</c:v>
                </c:pt>
                <c:pt idx="484">
                  <c:v>4.4570688121151347</c:v>
                </c:pt>
                <c:pt idx="485">
                  <c:v>4.4351871203708741</c:v>
                </c:pt>
                <c:pt idx="486">
                  <c:v>4.4570688121151347</c:v>
                </c:pt>
                <c:pt idx="487">
                  <c:v>4.4914543277132584</c:v>
                </c:pt>
                <c:pt idx="488">
                  <c:v>4.4820764598228608</c:v>
                </c:pt>
                <c:pt idx="489">
                  <c:v>4.5133360194575189</c:v>
                </c:pt>
                <c:pt idx="490">
                  <c:v>4.4945802836767239</c:v>
                </c:pt>
                <c:pt idx="491">
                  <c:v>4.4570688121151347</c:v>
                </c:pt>
                <c:pt idx="492">
                  <c:v>4.5821070506537662</c:v>
                </c:pt>
                <c:pt idx="493">
                  <c:v>4.5883589625806982</c:v>
                </c:pt>
                <c:pt idx="494">
                  <c:v>4.7727903644251803</c:v>
                </c:pt>
                <c:pt idx="495">
                  <c:v>4.9540958103061961</c:v>
                </c:pt>
                <c:pt idx="496">
                  <c:v>4.8509392635118251</c:v>
                </c:pt>
                <c:pt idx="497">
                  <c:v>4.6508780818500135</c:v>
                </c:pt>
                <c:pt idx="498">
                  <c:v>4.6352483020326849</c:v>
                </c:pt>
                <c:pt idx="499">
                  <c:v>4.4664466800055322</c:v>
                </c:pt>
                <c:pt idx="500">
                  <c:v>4.4914543277132584</c:v>
                </c:pt>
                <c:pt idx="501">
                  <c:v>4.5039581515671214</c:v>
                </c:pt>
                <c:pt idx="502">
                  <c:v>4.5039581515671214</c:v>
                </c:pt>
                <c:pt idx="503">
                  <c:v>4.5008321956036559</c:v>
                </c:pt>
                <c:pt idx="504">
                  <c:v>4.5602253589095056</c:v>
                </c:pt>
                <c:pt idx="505">
                  <c:v>4.4852024157863264</c:v>
                </c:pt>
                <c:pt idx="506">
                  <c:v>4.5133360194575189</c:v>
                </c:pt>
                <c:pt idx="507">
                  <c:v>4.4977062396401895</c:v>
                </c:pt>
                <c:pt idx="508">
                  <c:v>4.4852024157863264</c:v>
                </c:pt>
                <c:pt idx="509">
                  <c:v>4.4726985919324633</c:v>
                </c:pt>
                <c:pt idx="510">
                  <c:v>4.525839843311382</c:v>
                </c:pt>
                <c:pt idx="511">
                  <c:v>4.4258092524804766</c:v>
                </c:pt>
                <c:pt idx="512">
                  <c:v>4.4601947680786003</c:v>
                </c:pt>
                <c:pt idx="513">
                  <c:v>4.4601947680786003</c:v>
                </c:pt>
                <c:pt idx="514">
                  <c:v>4.4195573405535447</c:v>
                </c:pt>
                <c:pt idx="515">
                  <c:v>4.4695726359689978</c:v>
                </c:pt>
                <c:pt idx="516">
                  <c:v>4.4977062396401895</c:v>
                </c:pt>
                <c:pt idx="517">
                  <c:v>4.5133360194575189</c:v>
                </c:pt>
                <c:pt idx="518">
                  <c:v>4.5821070506537662</c:v>
                </c:pt>
                <c:pt idx="519">
                  <c:v>4.5102100634940534</c:v>
                </c:pt>
                <c:pt idx="520">
                  <c:v>4.51958793138445</c:v>
                </c:pt>
                <c:pt idx="521">
                  <c:v>4.5696032267999032</c:v>
                </c:pt>
                <c:pt idx="522">
                  <c:v>4.5008321956036559</c:v>
                </c:pt>
                <c:pt idx="523">
                  <c:v>4.5727291827633687</c:v>
                </c:pt>
                <c:pt idx="524">
                  <c:v>4.544595579092177</c:v>
                </c:pt>
                <c:pt idx="525">
                  <c:v>4.5946108745076293</c:v>
                </c:pt>
                <c:pt idx="526">
                  <c:v>4.4539428561516683</c:v>
                </c:pt>
                <c:pt idx="527">
                  <c:v>4.6164925662518899</c:v>
                </c:pt>
                <c:pt idx="528">
                  <c:v>4.5008321956036559</c:v>
                </c:pt>
                <c:pt idx="529">
                  <c:v>4.5696032267999032</c:v>
                </c:pt>
                <c:pt idx="530">
                  <c:v>4.6008627864345613</c:v>
                </c:pt>
                <c:pt idx="531">
                  <c:v>4.5914849185441637</c:v>
                </c:pt>
                <c:pt idx="532">
                  <c:v>4.6415002139596169</c:v>
                </c:pt>
                <c:pt idx="533">
                  <c:v>4.6446261699230824</c:v>
                </c:pt>
                <c:pt idx="534">
                  <c:v>4.6383742579961504</c:v>
                </c:pt>
                <c:pt idx="535">
                  <c:v>4.6540040378134799</c:v>
                </c:pt>
                <c:pt idx="536">
                  <c:v>4.6289963901057529</c:v>
                </c:pt>
                <c:pt idx="537">
                  <c:v>4.6352483020326849</c:v>
                </c:pt>
                <c:pt idx="538">
                  <c:v>4.5977368304710957</c:v>
                </c:pt>
                <c:pt idx="539">
                  <c:v>4.6227444781788218</c:v>
                </c:pt>
                <c:pt idx="540">
                  <c:v>4.4820764598228608</c:v>
                </c:pt>
                <c:pt idx="541">
                  <c:v>4.507084107530587</c:v>
                </c:pt>
                <c:pt idx="542">
                  <c:v>4.5289657992748475</c:v>
                </c:pt>
                <c:pt idx="543">
                  <c:v>4.5664772708364376</c:v>
                </c:pt>
                <c:pt idx="544">
                  <c:v>4.6321223460692194</c:v>
                </c:pt>
                <c:pt idx="545">
                  <c:v>4.6540040378134799</c:v>
                </c:pt>
                <c:pt idx="546">
                  <c:v>4.7165231570827952</c:v>
                </c:pt>
                <c:pt idx="547">
                  <c:v>4.6821376414846716</c:v>
                </c:pt>
                <c:pt idx="548">
                  <c:v>4.6821376414846716</c:v>
                </c:pt>
                <c:pt idx="549">
                  <c:v>4.7540346286443853</c:v>
                </c:pt>
                <c:pt idx="550">
                  <c:v>4.8415613956214276</c:v>
                </c:pt>
                <c:pt idx="551">
                  <c:v>4.7509086726809198</c:v>
                </c:pt>
                <c:pt idx="552">
                  <c:v>4.7477827167174533</c:v>
                </c:pt>
                <c:pt idx="553">
                  <c:v>4.666507861667343</c:v>
                </c:pt>
                <c:pt idx="554">
                  <c:v>4.6946414653385347</c:v>
                </c:pt>
                <c:pt idx="555">
                  <c:v>4.7384048488270558</c:v>
                </c:pt>
                <c:pt idx="556">
                  <c:v>4.7540346286443853</c:v>
                </c:pt>
                <c:pt idx="557">
                  <c:v>4.7415308047905222</c:v>
                </c:pt>
                <c:pt idx="558">
                  <c:v>4.7571605846078509</c:v>
                </c:pt>
                <c:pt idx="559">
                  <c:v>4.8228056598406326</c:v>
                </c:pt>
                <c:pt idx="560">
                  <c:v>4.935340074525401</c:v>
                </c:pt>
                <c:pt idx="561">
                  <c:v>4.9165843387446069</c:v>
                </c:pt>
                <c:pt idx="562">
                  <c:v>5.0291187534293753</c:v>
                </c:pt>
                <c:pt idx="563">
                  <c:v>4.9540958103061961</c:v>
                </c:pt>
                <c:pt idx="564">
                  <c:v>5.1041416965525546</c:v>
                </c:pt>
                <c:pt idx="565">
                  <c:v>5.1604089038949388</c:v>
                </c:pt>
                <c:pt idx="566">
                  <c:v>5.1697867717853363</c:v>
                </c:pt>
                <c:pt idx="567">
                  <c:v>5.2885730983970367</c:v>
                </c:pt>
                <c:pt idx="568">
                  <c:v>5.2729433185797072</c:v>
                </c:pt>
                <c:pt idx="569">
                  <c:v>5.4011075130818051</c:v>
                </c:pt>
                <c:pt idx="570">
                  <c:v>5.094763828662157</c:v>
                </c:pt>
                <c:pt idx="571">
                  <c:v>5.1135195644429521</c:v>
                </c:pt>
                <c:pt idx="572">
                  <c:v>5.1447791240776102</c:v>
                </c:pt>
                <c:pt idx="573">
                  <c:v>5.2760692745431736</c:v>
                </c:pt>
                <c:pt idx="574">
                  <c:v>5.1197714763698832</c:v>
                </c:pt>
                <c:pt idx="575">
                  <c:v>5.1916684635295969</c:v>
                </c:pt>
                <c:pt idx="576">
                  <c:v>5.2072982433469255</c:v>
                </c:pt>
                <c:pt idx="577">
                  <c:v>5.1916684635295969</c:v>
                </c:pt>
                <c:pt idx="578">
                  <c:v>5.1447791240776102</c:v>
                </c:pt>
                <c:pt idx="579">
                  <c:v>5.2979509662874342</c:v>
                </c:pt>
                <c:pt idx="580">
                  <c:v>5.1135195644429521</c:v>
                </c:pt>
                <c:pt idx="581">
                  <c:v>5.235431847018118</c:v>
                </c:pt>
                <c:pt idx="582">
                  <c:v>5.216676111237323</c:v>
                </c:pt>
                <c:pt idx="583">
                  <c:v>5.0916378726986915</c:v>
                </c:pt>
                <c:pt idx="584">
                  <c:v>5.2791952305066392</c:v>
                </c:pt>
                <c:pt idx="585">
                  <c:v>5.2854471424335703</c:v>
                </c:pt>
                <c:pt idx="586">
                  <c:v>5.3198326580316948</c:v>
                </c:pt>
                <c:pt idx="587">
                  <c:v>5.1854165516026649</c:v>
                </c:pt>
                <c:pt idx="588">
                  <c:v>5.1447791240776102</c:v>
                </c:pt>
                <c:pt idx="589">
                  <c:v>5.222928023164255</c:v>
                </c:pt>
                <c:pt idx="590">
                  <c:v>5.1166455204064176</c:v>
                </c:pt>
                <c:pt idx="591">
                  <c:v>5.1260233882968151</c:v>
                </c:pt>
                <c:pt idx="592">
                  <c:v>5.1197714763698832</c:v>
                </c:pt>
                <c:pt idx="593">
                  <c:v>5.0978897846256226</c:v>
                </c:pt>
                <c:pt idx="594">
                  <c:v>5.1791646396757338</c:v>
                </c:pt>
                <c:pt idx="595">
                  <c:v>5.0666302249909645</c:v>
                </c:pt>
                <c:pt idx="596">
                  <c:v>5.0728821369178965</c:v>
                </c:pt>
                <c:pt idx="597">
                  <c:v>5.1166455204064176</c:v>
                </c:pt>
                <c:pt idx="598">
                  <c:v>5.076008092881362</c:v>
                </c:pt>
                <c:pt idx="599">
                  <c:v>5.1166455204064176</c:v>
                </c:pt>
                <c:pt idx="600">
                  <c:v>5.1197714763698832</c:v>
                </c:pt>
                <c:pt idx="601">
                  <c:v>5.222928023164255</c:v>
                </c:pt>
                <c:pt idx="602">
                  <c:v>5.1322753002237462</c:v>
                </c:pt>
                <c:pt idx="603">
                  <c:v>5.2916990543605023</c:v>
                </c:pt>
                <c:pt idx="604">
                  <c:v>5.3042028782143653</c:v>
                </c:pt>
                <c:pt idx="605">
                  <c:v>5.2666914066527761</c:v>
                </c:pt>
                <c:pt idx="606">
                  <c:v>5.4386189846433943</c:v>
                </c:pt>
                <c:pt idx="607">
                  <c:v>5.5542793552916292</c:v>
                </c:pt>
                <c:pt idx="608">
                  <c:v>5.5574053112550947</c:v>
                </c:pt>
                <c:pt idx="609">
                  <c:v>5.6418061222686715</c:v>
                </c:pt>
                <c:pt idx="610">
                  <c:v>6.0075429699941694</c:v>
                </c:pt>
                <c:pt idx="611">
                  <c:v>6.0513063534826905</c:v>
                </c:pt>
                <c:pt idx="612">
                  <c:v>5.9637795865056482</c:v>
                </c:pt>
                <c:pt idx="613">
                  <c:v>5.9887872342133752</c:v>
                </c:pt>
                <c:pt idx="614">
                  <c:v>5.8262375241131537</c:v>
                </c:pt>
                <c:pt idx="615">
                  <c:v>5.8700009076016748</c:v>
                </c:pt>
                <c:pt idx="616">
                  <c:v>5.6418061222686715</c:v>
                </c:pt>
                <c:pt idx="617">
                  <c:v>5.3292105259220914</c:v>
                </c:pt>
                <c:pt idx="618">
                  <c:v>5.1697867717853363</c:v>
                </c:pt>
                <c:pt idx="619">
                  <c:v>5.0916378726986915</c:v>
                </c:pt>
                <c:pt idx="620">
                  <c:v>5.0666302249909645</c:v>
                </c:pt>
                <c:pt idx="621">
                  <c:v>5.0384966213197728</c:v>
                </c:pt>
                <c:pt idx="622">
                  <c:v>4.9290881625984699</c:v>
                </c:pt>
                <c:pt idx="623">
                  <c:v>4.8947026470003463</c:v>
                </c:pt>
                <c:pt idx="624">
                  <c:v>4.7634124965347828</c:v>
                </c:pt>
                <c:pt idx="625">
                  <c:v>4.9040805148907438</c:v>
                </c:pt>
                <c:pt idx="626">
                  <c:v>4.807175880023304</c:v>
                </c:pt>
                <c:pt idx="627">
                  <c:v>4.8759469112195513</c:v>
                </c:pt>
                <c:pt idx="628">
                  <c:v>4.7352788928635903</c:v>
                </c:pt>
                <c:pt idx="629">
                  <c:v>4.8728209552560857</c:v>
                </c:pt>
                <c:pt idx="630">
                  <c:v>4.9728515460869911</c:v>
                </c:pt>
                <c:pt idx="631">
                  <c:v>5.0291187534293753</c:v>
                </c:pt>
                <c:pt idx="632">
                  <c:v>5.216676111237323</c:v>
                </c:pt>
                <c:pt idx="633">
                  <c:v>5.0009851497581828</c:v>
                </c:pt>
                <c:pt idx="634">
                  <c:v>4.9853553699408542</c:v>
                </c:pt>
                <c:pt idx="635">
                  <c:v>4.8915766910368799</c:v>
                </c:pt>
                <c:pt idx="636">
                  <c:v>4.7509086726809198</c:v>
                </c:pt>
                <c:pt idx="637">
                  <c:v>4.8384354396579621</c:v>
                </c:pt>
                <c:pt idx="638">
                  <c:v>4.9072064708542094</c:v>
                </c:pt>
                <c:pt idx="639">
                  <c:v>4.8790728671830168</c:v>
                </c:pt>
                <c:pt idx="640">
                  <c:v>4.8509392635118251</c:v>
                </c:pt>
                <c:pt idx="641">
                  <c:v>4.7977980121329065</c:v>
                </c:pt>
                <c:pt idx="642">
                  <c:v>4.9634736781965936</c:v>
                </c:pt>
                <c:pt idx="643">
                  <c:v>5.1041416965525546</c:v>
                </c:pt>
                <c:pt idx="644">
                  <c:v>4.9791034580139222</c:v>
                </c:pt>
                <c:pt idx="645">
                  <c:v>4.819679703877167</c:v>
                </c:pt>
                <c:pt idx="646">
                  <c:v>4.7227750690097272</c:v>
                </c:pt>
                <c:pt idx="647">
                  <c:v>4.7008933772654666</c:v>
                </c:pt>
                <c:pt idx="648">
                  <c:v>4.5977368304710957</c:v>
                </c:pt>
                <c:pt idx="649">
                  <c:v>4.7602865405713164</c:v>
                </c:pt>
                <c:pt idx="650">
                  <c:v>4.7509086726809198</c:v>
                </c:pt>
                <c:pt idx="651">
                  <c:v>4.7071452891923986</c:v>
                </c:pt>
                <c:pt idx="652">
                  <c:v>4.5727291827633687</c:v>
                </c:pt>
                <c:pt idx="653">
                  <c:v>4.5633513148729712</c:v>
                </c:pt>
                <c:pt idx="654">
                  <c:v>4.5602253589095056</c:v>
                </c:pt>
                <c:pt idx="655">
                  <c:v>4.4789505038593953</c:v>
                </c:pt>
                <c:pt idx="656">
                  <c:v>4.4820764598228608</c:v>
                </c:pt>
                <c:pt idx="657">
                  <c:v>4.507084107530587</c:v>
                </c:pt>
                <c:pt idx="658">
                  <c:v>4.5227138873479165</c:v>
                </c:pt>
                <c:pt idx="659">
                  <c:v>4.4383130763343397</c:v>
                </c:pt>
                <c:pt idx="660">
                  <c:v>4.5602253589095056</c:v>
                </c:pt>
                <c:pt idx="661">
                  <c:v>4.5164619754209845</c:v>
                </c:pt>
                <c:pt idx="662">
                  <c:v>4.4664466800055322</c:v>
                </c:pt>
                <c:pt idx="663">
                  <c:v>4.4476909442247372</c:v>
                </c:pt>
                <c:pt idx="664">
                  <c:v>4.4601947680786003</c:v>
                </c:pt>
                <c:pt idx="665">
                  <c:v>4.5039581515671214</c:v>
                </c:pt>
                <c:pt idx="666">
                  <c:v>4.4726985919324633</c:v>
                </c:pt>
                <c:pt idx="667">
                  <c:v>4.5289657992748475</c:v>
                </c:pt>
                <c:pt idx="668">
                  <c:v>4.4664466800055322</c:v>
                </c:pt>
                <c:pt idx="669">
                  <c:v>4.4476909442247372</c:v>
                </c:pt>
                <c:pt idx="670">
                  <c:v>4.4476909442247372</c:v>
                </c:pt>
                <c:pt idx="671">
                  <c:v>4.4195573405535447</c:v>
                </c:pt>
                <c:pt idx="672">
                  <c:v>4.4601947680786003</c:v>
                </c:pt>
                <c:pt idx="673">
                  <c:v>4.4289352084439422</c:v>
                </c:pt>
                <c:pt idx="674">
                  <c:v>4.4258092524804766</c:v>
                </c:pt>
                <c:pt idx="675">
                  <c:v>4.4601947680786003</c:v>
                </c:pt>
                <c:pt idx="676">
                  <c:v>4.4133054286266136</c:v>
                </c:pt>
                <c:pt idx="677">
                  <c:v>4.507084107530587</c:v>
                </c:pt>
                <c:pt idx="678">
                  <c:v>4.4539428561516683</c:v>
                </c:pt>
                <c:pt idx="679">
                  <c:v>4.4383130763343397</c:v>
                </c:pt>
                <c:pt idx="680">
                  <c:v>4.4758245478959289</c:v>
                </c:pt>
                <c:pt idx="681">
                  <c:v>4.4258092524804766</c:v>
                </c:pt>
                <c:pt idx="682">
                  <c:v>4.4601947680786003</c:v>
                </c:pt>
                <c:pt idx="683">
                  <c:v>4.4039275607362161</c:v>
                </c:pt>
                <c:pt idx="684">
                  <c:v>4.4414390322978052</c:v>
                </c:pt>
                <c:pt idx="685">
                  <c:v>4.4414390322978052</c:v>
                </c:pt>
                <c:pt idx="686">
                  <c:v>4.4601947680786003</c:v>
                </c:pt>
                <c:pt idx="687">
                  <c:v>4.4758245478959289</c:v>
                </c:pt>
                <c:pt idx="688">
                  <c:v>4.372668001101558</c:v>
                </c:pt>
                <c:pt idx="689">
                  <c:v>4.5102100634940534</c:v>
                </c:pt>
                <c:pt idx="690">
                  <c:v>4.4570688121151347</c:v>
                </c:pt>
                <c:pt idx="691">
                  <c:v>4.4726985919324633</c:v>
                </c:pt>
                <c:pt idx="692">
                  <c:v>4.5477215350556426</c:v>
                </c:pt>
                <c:pt idx="693">
                  <c:v>4.4852024157863264</c:v>
                </c:pt>
                <c:pt idx="694">
                  <c:v>4.4883283717497928</c:v>
                </c:pt>
                <c:pt idx="695">
                  <c:v>4.4726985919324633</c:v>
                </c:pt>
                <c:pt idx="696">
                  <c:v>4.4570688121151347</c:v>
                </c:pt>
                <c:pt idx="697">
                  <c:v>4.4383130763343397</c:v>
                </c:pt>
                <c:pt idx="698">
                  <c:v>4.4695726359689978</c:v>
                </c:pt>
                <c:pt idx="699">
                  <c:v>4.4633207240420658</c:v>
                </c:pt>
                <c:pt idx="700">
                  <c:v>4.51958793138445</c:v>
                </c:pt>
                <c:pt idx="701">
                  <c:v>4.4258092524804766</c:v>
                </c:pt>
                <c:pt idx="702">
                  <c:v>4.4789505038593953</c:v>
                </c:pt>
                <c:pt idx="703">
                  <c:v>4.4726985919324633</c:v>
                </c:pt>
                <c:pt idx="704">
                  <c:v>4.532091755238314</c:v>
                </c:pt>
                <c:pt idx="705">
                  <c:v>4.51958793138445</c:v>
                </c:pt>
                <c:pt idx="706">
                  <c:v>4.4726985919324633</c:v>
                </c:pt>
                <c:pt idx="707">
                  <c:v>4.4539428561516683</c:v>
                </c:pt>
                <c:pt idx="708">
                  <c:v>4.4226832965170111</c:v>
                </c:pt>
                <c:pt idx="709">
                  <c:v>4.4445649882612717</c:v>
                </c:pt>
                <c:pt idx="710">
                  <c:v>4.3695420451380924</c:v>
                </c:pt>
                <c:pt idx="711">
                  <c:v>4.4539428561516683</c:v>
                </c:pt>
                <c:pt idx="712">
                  <c:v>4.3882977809188866</c:v>
                </c:pt>
                <c:pt idx="713">
                  <c:v>4.4164313845900791</c:v>
                </c:pt>
                <c:pt idx="714">
                  <c:v>4.4539428561516683</c:v>
                </c:pt>
                <c:pt idx="715">
                  <c:v>4.4351871203708741</c:v>
                </c:pt>
                <c:pt idx="716">
                  <c:v>4.4070535166996816</c:v>
                </c:pt>
                <c:pt idx="717">
                  <c:v>4.4258092524804766</c:v>
                </c:pt>
                <c:pt idx="718">
                  <c:v>4.4601947680786003</c:v>
                </c:pt>
                <c:pt idx="719">
                  <c:v>4.385171824955421</c:v>
                </c:pt>
                <c:pt idx="720">
                  <c:v>4.3757939570650235</c:v>
                </c:pt>
                <c:pt idx="721">
                  <c:v>4.4289352084439422</c:v>
                </c:pt>
                <c:pt idx="722">
                  <c:v>4.366416089174626</c:v>
                </c:pt>
                <c:pt idx="723">
                  <c:v>4.4758245478959289</c:v>
                </c:pt>
                <c:pt idx="724">
                  <c:v>4.4414390322978052</c:v>
                </c:pt>
                <c:pt idx="725">
                  <c:v>4.4070535166996816</c:v>
                </c:pt>
                <c:pt idx="726">
                  <c:v>4.4383130763343397</c:v>
                </c:pt>
                <c:pt idx="727">
                  <c:v>4.4539428561516683</c:v>
                </c:pt>
                <c:pt idx="728">
                  <c:v>4.3882977809188866</c:v>
                </c:pt>
                <c:pt idx="729">
                  <c:v>4.391423736882353</c:v>
                </c:pt>
                <c:pt idx="730">
                  <c:v>4.4164313845900791</c:v>
                </c:pt>
                <c:pt idx="731">
                  <c:v>4.3820458689919555</c:v>
                </c:pt>
                <c:pt idx="732">
                  <c:v>4.4070535166996816</c:v>
                </c:pt>
                <c:pt idx="733">
                  <c:v>4.3789199130284899</c:v>
                </c:pt>
                <c:pt idx="734">
                  <c:v>4.3226527056861048</c:v>
                </c:pt>
                <c:pt idx="735">
                  <c:v>4.3976756488092841</c:v>
                </c:pt>
                <c:pt idx="736">
                  <c:v>4.4164313845900791</c:v>
                </c:pt>
                <c:pt idx="737">
                  <c:v>4.3476603533938318</c:v>
                </c:pt>
                <c:pt idx="738">
                  <c:v>4.3757939570650235</c:v>
                </c:pt>
                <c:pt idx="739">
                  <c:v>4.3882977809188866</c:v>
                </c:pt>
                <c:pt idx="740">
                  <c:v>4.366416089174626</c:v>
                </c:pt>
                <c:pt idx="741">
                  <c:v>4.3507863093572974</c:v>
                </c:pt>
                <c:pt idx="742">
                  <c:v>4.3289046176130368</c:v>
                </c:pt>
                <c:pt idx="743">
                  <c:v>4.3507863093572974</c:v>
                </c:pt>
                <c:pt idx="744">
                  <c:v>4.4633207240420658</c:v>
                </c:pt>
                <c:pt idx="745">
                  <c:v>4.3601641772476949</c:v>
                </c:pt>
                <c:pt idx="746">
                  <c:v>4.4289352084439422</c:v>
                </c:pt>
                <c:pt idx="747">
                  <c:v>4.3695420451380924</c:v>
                </c:pt>
                <c:pt idx="748">
                  <c:v>4.372668001101558</c:v>
                </c:pt>
                <c:pt idx="749">
                  <c:v>4.4195573405535447</c:v>
                </c:pt>
                <c:pt idx="750">
                  <c:v>4.3757939570650235</c:v>
                </c:pt>
                <c:pt idx="751">
                  <c:v>4.3507863093572974</c:v>
                </c:pt>
                <c:pt idx="752">
                  <c:v>4.3601641772476949</c:v>
                </c:pt>
                <c:pt idx="753">
                  <c:v>4.385171824955421</c:v>
                </c:pt>
                <c:pt idx="754">
                  <c:v>4.4101794726631471</c:v>
                </c:pt>
                <c:pt idx="755">
                  <c:v>4.3507863093572974</c:v>
                </c:pt>
                <c:pt idx="756">
                  <c:v>4.4008016047727505</c:v>
                </c:pt>
                <c:pt idx="757">
                  <c:v>4.3382824855034343</c:v>
                </c:pt>
                <c:pt idx="758">
                  <c:v>4.3445343974303654</c:v>
                </c:pt>
                <c:pt idx="759">
                  <c:v>4.3695420451380924</c:v>
                </c:pt>
                <c:pt idx="760">
                  <c:v>4.3289046176130368</c:v>
                </c:pt>
                <c:pt idx="761">
                  <c:v>4.3632901332111604</c:v>
                </c:pt>
                <c:pt idx="762">
                  <c:v>4.3882977809188866</c:v>
                </c:pt>
                <c:pt idx="763">
                  <c:v>4.3632901332111604</c:v>
                </c:pt>
                <c:pt idx="764">
                  <c:v>4.4101794726631471</c:v>
                </c:pt>
                <c:pt idx="765">
                  <c:v>4.3570382212842294</c:v>
                </c:pt>
                <c:pt idx="766">
                  <c:v>4.3476603533938318</c:v>
                </c:pt>
                <c:pt idx="767">
                  <c:v>4.3289046176130368</c:v>
                </c:pt>
                <c:pt idx="768">
                  <c:v>4.372668001101558</c:v>
                </c:pt>
                <c:pt idx="769">
                  <c:v>4.3257786616495713</c:v>
                </c:pt>
                <c:pt idx="770">
                  <c:v>4.3289046176130368</c:v>
                </c:pt>
                <c:pt idx="771">
                  <c:v>4.391423736882353</c:v>
                </c:pt>
                <c:pt idx="772">
                  <c:v>4.3101488818322418</c:v>
                </c:pt>
                <c:pt idx="773">
                  <c:v>4.391423736882353</c:v>
                </c:pt>
                <c:pt idx="774">
                  <c:v>4.3382824855034343</c:v>
                </c:pt>
                <c:pt idx="775">
                  <c:v>4.3882977809188866</c:v>
                </c:pt>
                <c:pt idx="776">
                  <c:v>4.3476603533938318</c:v>
                </c:pt>
                <c:pt idx="777">
                  <c:v>4.3414084414668999</c:v>
                </c:pt>
                <c:pt idx="778">
                  <c:v>4.3945496928458185</c:v>
                </c:pt>
                <c:pt idx="779">
                  <c:v>4.3320305735765023</c:v>
                </c:pt>
                <c:pt idx="780">
                  <c:v>4.2976450579783787</c:v>
                </c:pt>
                <c:pt idx="781">
                  <c:v>4.372668001101558</c:v>
                </c:pt>
                <c:pt idx="782">
                  <c:v>4.3882977809188866</c:v>
                </c:pt>
                <c:pt idx="783">
                  <c:v>4.3445343974303654</c:v>
                </c:pt>
                <c:pt idx="784">
                  <c:v>4.3539122653207629</c:v>
                </c:pt>
                <c:pt idx="785">
                  <c:v>4.3070229258687762</c:v>
                </c:pt>
                <c:pt idx="786">
                  <c:v>4.3289046176130368</c:v>
                </c:pt>
                <c:pt idx="787">
                  <c:v>4.3132748377957082</c:v>
                </c:pt>
                <c:pt idx="788">
                  <c:v>4.3695420451380924</c:v>
                </c:pt>
                <c:pt idx="789">
                  <c:v>4.2976450579783787</c:v>
                </c:pt>
                <c:pt idx="790">
                  <c:v>4.3382824855034343</c:v>
                </c:pt>
                <c:pt idx="791">
                  <c:v>4.3445343974303654</c:v>
                </c:pt>
                <c:pt idx="792">
                  <c:v>4.3570382212842294</c:v>
                </c:pt>
                <c:pt idx="793">
                  <c:v>4.3070229258687762</c:v>
                </c:pt>
                <c:pt idx="794">
                  <c:v>4.2913931460514476</c:v>
                </c:pt>
                <c:pt idx="795">
                  <c:v>4.4008016047727505</c:v>
                </c:pt>
                <c:pt idx="796">
                  <c:v>4.3070229258687762</c:v>
                </c:pt>
                <c:pt idx="797">
                  <c:v>4.3101488818322418</c:v>
                </c:pt>
                <c:pt idx="798">
                  <c:v>4.3570382212842294</c:v>
                </c:pt>
                <c:pt idx="799">
                  <c:v>4.3789199130284899</c:v>
                </c:pt>
                <c:pt idx="800">
                  <c:v>4.3976756488092841</c:v>
                </c:pt>
                <c:pt idx="801">
                  <c:v>4.3351565295399688</c:v>
                </c:pt>
                <c:pt idx="802">
                  <c:v>4.3882977809188866</c:v>
                </c:pt>
                <c:pt idx="803">
                  <c:v>4.4008016047727505</c:v>
                </c:pt>
                <c:pt idx="804">
                  <c:v>4.3695420451380924</c:v>
                </c:pt>
                <c:pt idx="805">
                  <c:v>4.4320611644074077</c:v>
                </c:pt>
                <c:pt idx="806">
                  <c:v>4.4258092524804766</c:v>
                </c:pt>
                <c:pt idx="807">
                  <c:v>4.3351565295399688</c:v>
                </c:pt>
                <c:pt idx="808">
                  <c:v>4.4133054286266136</c:v>
                </c:pt>
                <c:pt idx="809">
                  <c:v>4.3789199130284899</c:v>
                </c:pt>
                <c:pt idx="810">
                  <c:v>4.3351565295399688</c:v>
                </c:pt>
                <c:pt idx="811">
                  <c:v>4.366416089174626</c:v>
                </c:pt>
                <c:pt idx="812">
                  <c:v>4.3570382212842294</c:v>
                </c:pt>
                <c:pt idx="813">
                  <c:v>4.4383130763343397</c:v>
                </c:pt>
                <c:pt idx="814">
                  <c:v>4.3789199130284899</c:v>
                </c:pt>
                <c:pt idx="815">
                  <c:v>4.3757939570650235</c:v>
                </c:pt>
                <c:pt idx="816">
                  <c:v>4.3882977809188866</c:v>
                </c:pt>
                <c:pt idx="817">
                  <c:v>4.4258092524804766</c:v>
                </c:pt>
                <c:pt idx="818">
                  <c:v>4.3820458689919555</c:v>
                </c:pt>
                <c:pt idx="819">
                  <c:v>4.4101794726631471</c:v>
                </c:pt>
                <c:pt idx="820">
                  <c:v>4.3945496928458185</c:v>
                </c:pt>
                <c:pt idx="821">
                  <c:v>4.4445649882612717</c:v>
                </c:pt>
                <c:pt idx="822">
                  <c:v>4.4476909442247372</c:v>
                </c:pt>
                <c:pt idx="823">
                  <c:v>4.4476909442247372</c:v>
                </c:pt>
                <c:pt idx="824">
                  <c:v>4.4133054286266136</c:v>
                </c:pt>
              </c:numCache>
            </c:numRef>
          </c:yVal>
          <c:smooth val="0"/>
        </c:ser>
        <c:ser>
          <c:idx val="16"/>
          <c:order val="3"/>
          <c:tx>
            <c:v>KCl 300°</c:v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'[Josh Clay XRD Suite Results.xlsx]1679'!$A$28:$A$852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Results.xlsx]1679'!$AS$28:$AS$852</c:f>
              <c:numCache>
                <c:formatCode>General</c:formatCode>
                <c:ptCount val="825"/>
                <c:pt idx="0">
                  <c:v>12.948366902789283</c:v>
                </c:pt>
                <c:pt idx="1">
                  <c:v>11.881567733226996</c:v>
                </c:pt>
                <c:pt idx="2">
                  <c:v>11.477338988065217</c:v>
                </c:pt>
                <c:pt idx="3">
                  <c:v>10.270731380326675</c:v>
                </c:pt>
                <c:pt idx="4">
                  <c:v>9.8391488103043248</c:v>
                </c:pt>
                <c:pt idx="5">
                  <c:v>9.188735641397404</c:v>
                </c:pt>
                <c:pt idx="6">
                  <c:v>8.5322438447436877</c:v>
                </c:pt>
                <c:pt idx="7">
                  <c:v>8.407631975934418</c:v>
                </c:pt>
                <c:pt idx="8">
                  <c:v>7.9638921504184799</c:v>
                </c:pt>
                <c:pt idx="9">
                  <c:v>7.7116290989265428</c:v>
                </c:pt>
                <c:pt idx="10">
                  <c:v>7.3256362370051455</c:v>
                </c:pt>
                <c:pt idx="11">
                  <c:v>6.8484639588818421</c:v>
                </c:pt>
                <c:pt idx="12">
                  <c:v>6.92748611959016</c:v>
                </c:pt>
                <c:pt idx="13">
                  <c:v>6.6387513016174609</c:v>
                </c:pt>
                <c:pt idx="14">
                  <c:v>6.3652130530117468</c:v>
                </c:pt>
                <c:pt idx="15">
                  <c:v>6.2740336368098415</c:v>
                </c:pt>
                <c:pt idx="16">
                  <c:v>5.8181365558003169</c:v>
                </c:pt>
                <c:pt idx="17">
                  <c:v>5.8090186141801254</c:v>
                </c:pt>
                <c:pt idx="18">
                  <c:v>5.3956719273981566</c:v>
                </c:pt>
                <c:pt idx="19">
                  <c:v>5.2224310366145374</c:v>
                </c:pt>
                <c:pt idx="20">
                  <c:v>5.0279149487171395</c:v>
                </c:pt>
                <c:pt idx="21">
                  <c:v>4.8637919995537109</c:v>
                </c:pt>
                <c:pt idx="22">
                  <c:v>4.7604553278582191</c:v>
                </c:pt>
                <c:pt idx="23">
                  <c:v>4.5872144370745991</c:v>
                </c:pt>
                <c:pt idx="24">
                  <c:v>4.4990743347460915</c:v>
                </c:pt>
                <c:pt idx="25">
                  <c:v>4.489956393125901</c:v>
                </c:pt>
                <c:pt idx="26">
                  <c:v>4.5811358093278054</c:v>
                </c:pt>
                <c:pt idx="27">
                  <c:v>4.392698349177202</c:v>
                </c:pt>
                <c:pt idx="28">
                  <c:v>4.4139735462909799</c:v>
                </c:pt>
                <c:pt idx="29">
                  <c:v>4.140435297685265</c:v>
                </c:pt>
                <c:pt idx="30">
                  <c:v>4.2620078526211387</c:v>
                </c:pt>
                <c:pt idx="31">
                  <c:v>4.140435297685265</c:v>
                </c:pt>
                <c:pt idx="32">
                  <c:v>4.0674917647237407</c:v>
                </c:pt>
                <c:pt idx="33">
                  <c:v>3.9854302901420264</c:v>
                </c:pt>
                <c:pt idx="34">
                  <c:v>4.1738677502926302</c:v>
                </c:pt>
                <c:pt idx="35">
                  <c:v>3.9611157791548521</c:v>
                </c:pt>
                <c:pt idx="36">
                  <c:v>4.0158234288759953</c:v>
                </c:pt>
                <c:pt idx="37">
                  <c:v>4.0553345092301534</c:v>
                </c:pt>
                <c:pt idx="38">
                  <c:v>4.0340593121163764</c:v>
                </c:pt>
                <c:pt idx="39">
                  <c:v>3.9124867571805027</c:v>
                </c:pt>
                <c:pt idx="40">
                  <c:v>3.690616844422534</c:v>
                </c:pt>
                <c:pt idx="41">
                  <c:v>3.9216046988006932</c:v>
                </c:pt>
                <c:pt idx="42">
                  <c:v>3.7453244941436767</c:v>
                </c:pt>
                <c:pt idx="43">
                  <c:v>3.6966954721693277</c:v>
                </c:pt>
                <c:pt idx="44">
                  <c:v>3.8243466548519942</c:v>
                </c:pt>
                <c:pt idx="45">
                  <c:v>3.7909142022446294</c:v>
                </c:pt>
                <c:pt idx="46">
                  <c:v>3.7453244941436767</c:v>
                </c:pt>
                <c:pt idx="47">
                  <c:v>3.7270886109032957</c:v>
                </c:pt>
                <c:pt idx="48">
                  <c:v>3.6419878224481845</c:v>
                </c:pt>
                <c:pt idx="49">
                  <c:v>3.5356118368792955</c:v>
                </c:pt>
                <c:pt idx="50">
                  <c:v>3.5690442894866603</c:v>
                </c:pt>
                <c:pt idx="51">
                  <c:v>3.5690442894866603</c:v>
                </c:pt>
                <c:pt idx="52">
                  <c:v>3.6693416473087561</c:v>
                </c:pt>
                <c:pt idx="53">
                  <c:v>3.5021793842719302</c:v>
                </c:pt>
                <c:pt idx="54">
                  <c:v>3.5173759536389144</c:v>
                </c:pt>
                <c:pt idx="55">
                  <c:v>3.6298305669545972</c:v>
                </c:pt>
                <c:pt idx="56">
                  <c:v>3.4687469316645649</c:v>
                </c:pt>
                <c:pt idx="57">
                  <c:v>3.5295332091325018</c:v>
                </c:pt>
                <c:pt idx="58">
                  <c:v>3.4231572235636127</c:v>
                </c:pt>
                <c:pt idx="59">
                  <c:v>3.4900221287783428</c:v>
                </c:pt>
                <c:pt idx="60">
                  <c:v>3.5295332091325018</c:v>
                </c:pt>
                <c:pt idx="61">
                  <c:v>3.2803094715139616</c:v>
                </c:pt>
                <c:pt idx="62">
                  <c:v>3.3654102599690727</c:v>
                </c:pt>
                <c:pt idx="63">
                  <c:v>3.3714888877158664</c:v>
                </c:pt>
                <c:pt idx="64">
                  <c:v>3.3775675154626601</c:v>
                </c:pt>
                <c:pt idx="65">
                  <c:v>3.3958033987030412</c:v>
                </c:pt>
                <c:pt idx="66">
                  <c:v>3.3684495738424696</c:v>
                </c:pt>
                <c:pt idx="67">
                  <c:v>3.2955060408809458</c:v>
                </c:pt>
                <c:pt idx="68">
                  <c:v>3.3380564351085011</c:v>
                </c:pt>
                <c:pt idx="69">
                  <c:v>3.3228598657415169</c:v>
                </c:pt>
                <c:pt idx="70">
                  <c:v>3.3319778073617075</c:v>
                </c:pt>
                <c:pt idx="71">
                  <c:v>3.3745282015892633</c:v>
                </c:pt>
                <c:pt idx="72">
                  <c:v>3.2772701576405647</c:v>
                </c:pt>
                <c:pt idx="73">
                  <c:v>3.2104052524258342</c:v>
                </c:pt>
                <c:pt idx="74">
                  <c:v>3.2651129021469774</c:v>
                </c:pt>
                <c:pt idx="75">
                  <c:v>3.2772701576405647</c:v>
                </c:pt>
                <c:pt idx="76">
                  <c:v>3.3258991796149138</c:v>
                </c:pt>
                <c:pt idx="77">
                  <c:v>3.1860907414386599</c:v>
                </c:pt>
                <c:pt idx="78">
                  <c:v>3.213444566299231</c:v>
                </c:pt>
                <c:pt idx="79">
                  <c:v>3.2833487853873584</c:v>
                </c:pt>
                <c:pt idx="80">
                  <c:v>3.2012873108056437</c:v>
                </c:pt>
                <c:pt idx="81">
                  <c:v>3.1344224055909136</c:v>
                </c:pt>
                <c:pt idx="82">
                  <c:v>3.1739334859450725</c:v>
                </c:pt>
                <c:pt idx="83">
                  <c:v>3.2863880992607553</c:v>
                </c:pt>
                <c:pt idx="84">
                  <c:v>3.1465796610845009</c:v>
                </c:pt>
                <c:pt idx="85">
                  <c:v>3.1465796610845009</c:v>
                </c:pt>
                <c:pt idx="86">
                  <c:v>3.19520868305885</c:v>
                </c:pt>
                <c:pt idx="87">
                  <c:v>3.1800121136918662</c:v>
                </c:pt>
                <c:pt idx="88">
                  <c:v>3.183051427565263</c:v>
                </c:pt>
                <c:pt idx="89">
                  <c:v>3.1101078946037388</c:v>
                </c:pt>
                <c:pt idx="90">
                  <c:v>3.1009899529835483</c:v>
                </c:pt>
                <c:pt idx="91">
                  <c:v>3.0797147558697704</c:v>
                </c:pt>
                <c:pt idx="92">
                  <c:v>3.1800121136918662</c:v>
                </c:pt>
                <c:pt idx="93">
                  <c:v>3.1617762304514851</c:v>
                </c:pt>
                <c:pt idx="94">
                  <c:v>3.1678548581982788</c:v>
                </c:pt>
                <c:pt idx="95">
                  <c:v>3.1496189749578978</c:v>
                </c:pt>
                <c:pt idx="96">
                  <c:v>3.1161865223505325</c:v>
                </c:pt>
                <c:pt idx="97">
                  <c:v>3.1769727998184694</c:v>
                </c:pt>
                <c:pt idx="98">
                  <c:v>3.1009899529835483</c:v>
                </c:pt>
                <c:pt idx="99">
                  <c:v>3.0918720113633578</c:v>
                </c:pt>
                <c:pt idx="100">
                  <c:v>3.1161865223505325</c:v>
                </c:pt>
                <c:pt idx="101">
                  <c:v>3.067557500376183</c:v>
                </c:pt>
                <c:pt idx="102">
                  <c:v>3.1374617194643104</c:v>
                </c:pt>
                <c:pt idx="103">
                  <c:v>3.0797147558697704</c:v>
                </c:pt>
                <c:pt idx="104">
                  <c:v>3.0432429893890087</c:v>
                </c:pt>
                <c:pt idx="105">
                  <c:v>3.0918720113633578</c:v>
                </c:pt>
                <c:pt idx="106">
                  <c:v>3.1283437778441199</c:v>
                </c:pt>
                <c:pt idx="107">
                  <c:v>3.2347197634130089</c:v>
                </c:pt>
                <c:pt idx="108">
                  <c:v>3.1374617194643104</c:v>
                </c:pt>
                <c:pt idx="109">
                  <c:v>3.164815544324882</c:v>
                </c:pt>
                <c:pt idx="110">
                  <c:v>3.0857933836165641</c:v>
                </c:pt>
                <c:pt idx="111">
                  <c:v>3.2225625079194216</c:v>
                </c:pt>
                <c:pt idx="112">
                  <c:v>3.1556976027046915</c:v>
                </c:pt>
                <c:pt idx="113">
                  <c:v>3.1161865223505325</c:v>
                </c:pt>
                <c:pt idx="114">
                  <c:v>3.1161865223505325</c:v>
                </c:pt>
                <c:pt idx="115">
                  <c:v>3.107068580730342</c:v>
                </c:pt>
                <c:pt idx="116">
                  <c:v>3.2499163327799931</c:v>
                </c:pt>
                <c:pt idx="117">
                  <c:v>3.2377590772864058</c:v>
                </c:pt>
                <c:pt idx="118">
                  <c:v>3.2104052524258342</c:v>
                </c:pt>
                <c:pt idx="119">
                  <c:v>3.164815544324882</c:v>
                </c:pt>
                <c:pt idx="120">
                  <c:v>3.1131472084771357</c:v>
                </c:pt>
                <c:pt idx="121">
                  <c:v>3.2468770189065963</c:v>
                </c:pt>
                <c:pt idx="122">
                  <c:v>3.1769727998184694</c:v>
                </c:pt>
                <c:pt idx="123">
                  <c:v>3.271191529893771</c:v>
                </c:pt>
                <c:pt idx="124">
                  <c:v>3.359331632222279</c:v>
                </c:pt>
                <c:pt idx="125">
                  <c:v>3.2499163327799931</c:v>
                </c:pt>
                <c:pt idx="126">
                  <c:v>3.25295564665339</c:v>
                </c:pt>
                <c:pt idx="127">
                  <c:v>3.1860907414386599</c:v>
                </c:pt>
                <c:pt idx="128">
                  <c:v>3.2772701576405647</c:v>
                </c:pt>
                <c:pt idx="129">
                  <c:v>3.3076632963745332</c:v>
                </c:pt>
                <c:pt idx="130">
                  <c:v>3.3167812379947232</c:v>
                </c:pt>
                <c:pt idx="131">
                  <c:v>3.3137419241213264</c:v>
                </c:pt>
                <c:pt idx="132">
                  <c:v>3.3684495738424696</c:v>
                </c:pt>
                <c:pt idx="133">
                  <c:v>3.3927640848296443</c:v>
                </c:pt>
                <c:pt idx="134">
                  <c:v>3.4079606541966285</c:v>
                </c:pt>
                <c:pt idx="135">
                  <c:v>3.2863880992607553</c:v>
                </c:pt>
                <c:pt idx="136">
                  <c:v>3.3654102599690727</c:v>
                </c:pt>
                <c:pt idx="137">
                  <c:v>3.4535503622975812</c:v>
                </c:pt>
                <c:pt idx="138">
                  <c:v>3.3441350628552948</c:v>
                </c:pt>
                <c:pt idx="139">
                  <c:v>3.4079606541966285</c:v>
                </c:pt>
                <c:pt idx="140">
                  <c:v>3.5112973258921207</c:v>
                </c:pt>
                <c:pt idx="141">
                  <c:v>3.4474717345507875</c:v>
                </c:pt>
                <c:pt idx="142">
                  <c:v>3.544729778499486</c:v>
                </c:pt>
                <c:pt idx="143">
                  <c:v>3.4413931068039938</c:v>
                </c:pt>
                <c:pt idx="144">
                  <c:v>3.6966954721693277</c:v>
                </c:pt>
                <c:pt idx="145">
                  <c:v>3.4961007565251365</c:v>
                </c:pt>
                <c:pt idx="146">
                  <c:v>3.6966954721693277</c:v>
                </c:pt>
                <c:pt idx="147">
                  <c:v>3.6298305669545972</c:v>
                </c:pt>
                <c:pt idx="148">
                  <c:v>3.6602237056885656</c:v>
                </c:pt>
                <c:pt idx="149">
                  <c:v>3.6541450779417719</c:v>
                </c:pt>
                <c:pt idx="150">
                  <c:v>3.6571843918151687</c:v>
                </c:pt>
                <c:pt idx="151">
                  <c:v>3.8365039103455816</c:v>
                </c:pt>
                <c:pt idx="152">
                  <c:v>3.7301279247766925</c:v>
                </c:pt>
                <c:pt idx="153">
                  <c:v>3.8851329323199311</c:v>
                </c:pt>
                <c:pt idx="154">
                  <c:v>3.9276833265474869</c:v>
                </c:pt>
                <c:pt idx="155">
                  <c:v>3.9611157791548521</c:v>
                </c:pt>
                <c:pt idx="156">
                  <c:v>3.906408129433709</c:v>
                </c:pt>
                <c:pt idx="157">
                  <c:v>4.0249413704961849</c:v>
                </c:pt>
                <c:pt idx="158">
                  <c:v>4.140435297685265</c:v>
                </c:pt>
                <c:pt idx="159">
                  <c:v>4.1434746115586618</c:v>
                </c:pt>
                <c:pt idx="160">
                  <c:v>4.3501479549496462</c:v>
                </c:pt>
                <c:pt idx="161">
                  <c:v>4.2498505971275513</c:v>
                </c:pt>
                <c:pt idx="162">
                  <c:v>4.5021136486194884</c:v>
                </c:pt>
                <c:pt idx="163">
                  <c:v>4.5446640428470442</c:v>
                </c:pt>
                <c:pt idx="164">
                  <c:v>4.9853645544895846</c:v>
                </c:pt>
                <c:pt idx="165">
                  <c:v>5.1677233868933943</c:v>
                </c:pt>
                <c:pt idx="166">
                  <c:v>4.9093817076546635</c:v>
                </c:pt>
                <c:pt idx="167">
                  <c:v>4.4382880572781547</c:v>
                </c:pt>
                <c:pt idx="168">
                  <c:v>4.0887669618375186</c:v>
                </c:pt>
                <c:pt idx="169">
                  <c:v>3.9003295016869153</c:v>
                </c:pt>
                <c:pt idx="170">
                  <c:v>3.8304252825987879</c:v>
                </c:pt>
                <c:pt idx="171">
                  <c:v>3.6055160559674224</c:v>
                </c:pt>
                <c:pt idx="172">
                  <c:v>3.5660049756132635</c:v>
                </c:pt>
                <c:pt idx="173">
                  <c:v>3.5812015449802477</c:v>
                </c:pt>
                <c:pt idx="174">
                  <c:v>3.6176733114610098</c:v>
                </c:pt>
                <c:pt idx="175">
                  <c:v>3.6146339975876129</c:v>
                </c:pt>
                <c:pt idx="176">
                  <c:v>3.4687469316645649</c:v>
                </c:pt>
                <c:pt idx="177">
                  <c:v>3.5021793842719302</c:v>
                </c:pt>
                <c:pt idx="178">
                  <c:v>3.4018820264498348</c:v>
                </c:pt>
                <c:pt idx="179">
                  <c:v>3.2924667270075489</c:v>
                </c:pt>
                <c:pt idx="180">
                  <c:v>3.3228598657415169</c:v>
                </c:pt>
                <c:pt idx="181">
                  <c:v>3.341095748981898</c:v>
                </c:pt>
                <c:pt idx="182">
                  <c:v>3.341095748981898</c:v>
                </c:pt>
                <c:pt idx="183">
                  <c:v>3.271191529893771</c:v>
                </c:pt>
                <c:pt idx="184">
                  <c:v>3.2772701576405647</c:v>
                </c:pt>
                <c:pt idx="185">
                  <c:v>3.2559949605267868</c:v>
                </c:pt>
                <c:pt idx="186">
                  <c:v>3.2043266246790405</c:v>
                </c:pt>
                <c:pt idx="187">
                  <c:v>3.2286411356662152</c:v>
                </c:pt>
                <c:pt idx="188">
                  <c:v>3.2559949605267868</c:v>
                </c:pt>
                <c:pt idx="189">
                  <c:v>3.3198205518681201</c:v>
                </c:pt>
                <c:pt idx="190">
                  <c:v>3.2651129021469774</c:v>
                </c:pt>
                <c:pt idx="191">
                  <c:v>3.107068580730342</c:v>
                </c:pt>
                <c:pt idx="192">
                  <c:v>3.2347197634130089</c:v>
                </c:pt>
                <c:pt idx="193">
                  <c:v>3.1283437778441199</c:v>
                </c:pt>
                <c:pt idx="194">
                  <c:v>3.2286411356662152</c:v>
                </c:pt>
                <c:pt idx="195">
                  <c:v>3.1921693691854536</c:v>
                </c:pt>
                <c:pt idx="196">
                  <c:v>3.2073659385524373</c:v>
                </c:pt>
                <c:pt idx="197">
                  <c:v>3.2681522160203742</c:v>
                </c:pt>
                <c:pt idx="198">
                  <c:v>3.1040292668569451</c:v>
                </c:pt>
                <c:pt idx="199">
                  <c:v>3.1161865223505325</c:v>
                </c:pt>
                <c:pt idx="200">
                  <c:v>3.2438377050331995</c:v>
                </c:pt>
                <c:pt idx="201">
                  <c:v>3.2104052524258342</c:v>
                </c:pt>
                <c:pt idx="202">
                  <c:v>3.1405010333377072</c:v>
                </c:pt>
                <c:pt idx="203">
                  <c:v>3.1678548581982788</c:v>
                </c:pt>
                <c:pt idx="204">
                  <c:v>3.1526582888312946</c:v>
                </c:pt>
                <c:pt idx="205">
                  <c:v>3.2104052524258342</c:v>
                </c:pt>
                <c:pt idx="206">
                  <c:v>3.1800121136918662</c:v>
                </c:pt>
                <c:pt idx="207">
                  <c:v>3.3198205518681201</c:v>
                </c:pt>
                <c:pt idx="208">
                  <c:v>3.183051427565263</c:v>
                </c:pt>
                <c:pt idx="209">
                  <c:v>3.2499163327799931</c:v>
                </c:pt>
                <c:pt idx="210">
                  <c:v>3.2164838801726279</c:v>
                </c:pt>
                <c:pt idx="211">
                  <c:v>3.2073659385524373</c:v>
                </c:pt>
                <c:pt idx="212">
                  <c:v>3.3228598657415169</c:v>
                </c:pt>
                <c:pt idx="213">
                  <c:v>3.0797147558697704</c:v>
                </c:pt>
                <c:pt idx="214">
                  <c:v>3.2499163327799931</c:v>
                </c:pt>
                <c:pt idx="215">
                  <c:v>3.2104052524258342</c:v>
                </c:pt>
                <c:pt idx="216">
                  <c:v>3.1891300553120567</c:v>
                </c:pt>
                <c:pt idx="217">
                  <c:v>3.3502136906020885</c:v>
                </c:pt>
                <c:pt idx="218">
                  <c:v>3.2651129021469774</c:v>
                </c:pt>
                <c:pt idx="219">
                  <c:v>3.2377590772864058</c:v>
                </c:pt>
                <c:pt idx="220">
                  <c:v>3.1556976027046915</c:v>
                </c:pt>
                <c:pt idx="221">
                  <c:v>3.3046239825011363</c:v>
                </c:pt>
                <c:pt idx="222">
                  <c:v>3.2316804495396121</c:v>
                </c:pt>
                <c:pt idx="223">
                  <c:v>3.25295564665339</c:v>
                </c:pt>
                <c:pt idx="224">
                  <c:v>3.2377590772864058</c:v>
                </c:pt>
                <c:pt idx="225">
                  <c:v>3.341095748981898</c:v>
                </c:pt>
                <c:pt idx="226">
                  <c:v>3.2012873108056437</c:v>
                </c:pt>
                <c:pt idx="227">
                  <c:v>3.19520868305885</c:v>
                </c:pt>
                <c:pt idx="228">
                  <c:v>3.2742308437671679</c:v>
                </c:pt>
                <c:pt idx="229">
                  <c:v>3.164815544324882</c:v>
                </c:pt>
                <c:pt idx="230">
                  <c:v>3.2499163327799931</c:v>
                </c:pt>
                <c:pt idx="231">
                  <c:v>3.1435403472111041</c:v>
                </c:pt>
                <c:pt idx="232">
                  <c:v>3.2651129021469774</c:v>
                </c:pt>
                <c:pt idx="233">
                  <c:v>3.2803094715139616</c:v>
                </c:pt>
                <c:pt idx="234">
                  <c:v>3.1465796610845009</c:v>
                </c:pt>
                <c:pt idx="235">
                  <c:v>3.25295564665339</c:v>
                </c:pt>
                <c:pt idx="236">
                  <c:v>3.1739334859450725</c:v>
                </c:pt>
                <c:pt idx="237">
                  <c:v>3.2468770189065963</c:v>
                </c:pt>
                <c:pt idx="238">
                  <c:v>3.1891300553120567</c:v>
                </c:pt>
                <c:pt idx="239">
                  <c:v>3.1496189749578978</c:v>
                </c:pt>
                <c:pt idx="240">
                  <c:v>3.2377590772864058</c:v>
                </c:pt>
                <c:pt idx="241">
                  <c:v>3.1344224055909136</c:v>
                </c:pt>
                <c:pt idx="242">
                  <c:v>3.2073659385524373</c:v>
                </c:pt>
                <c:pt idx="243">
                  <c:v>3.125304463970723</c:v>
                </c:pt>
                <c:pt idx="244">
                  <c:v>3.1708941720716757</c:v>
                </c:pt>
                <c:pt idx="245">
                  <c:v>3.0888326974899609</c:v>
                </c:pt>
                <c:pt idx="246">
                  <c:v>3.0918720113633578</c:v>
                </c:pt>
                <c:pt idx="247">
                  <c:v>3.0341250477688182</c:v>
                </c:pt>
                <c:pt idx="248">
                  <c:v>3.0037319090348498</c:v>
                </c:pt>
                <c:pt idx="249">
                  <c:v>3.0584395587559929</c:v>
                </c:pt>
                <c:pt idx="250">
                  <c:v>3.1313830917175167</c:v>
                </c:pt>
                <c:pt idx="251">
                  <c:v>3.0158891645284371</c:v>
                </c:pt>
                <c:pt idx="252">
                  <c:v>3.2499163327799931</c:v>
                </c:pt>
                <c:pt idx="253">
                  <c:v>3.1617762304514851</c:v>
                </c:pt>
                <c:pt idx="254">
                  <c:v>3.0554002448825961</c:v>
                </c:pt>
                <c:pt idx="255">
                  <c:v>3.0614788726293893</c:v>
                </c:pt>
                <c:pt idx="256">
                  <c:v>2.8973559234659607</c:v>
                </c:pt>
                <c:pt idx="257">
                  <c:v>2.8973559234659607</c:v>
                </c:pt>
                <c:pt idx="258">
                  <c:v>2.7362722881759285</c:v>
                </c:pt>
                <c:pt idx="259">
                  <c:v>2.7210757188089443</c:v>
                </c:pt>
                <c:pt idx="260">
                  <c:v>2.7697047407832938</c:v>
                </c:pt>
                <c:pt idx="261">
                  <c:v>2.7970585656438653</c:v>
                </c:pt>
                <c:pt idx="262">
                  <c:v>2.6055817916198647</c:v>
                </c:pt>
                <c:pt idx="263">
                  <c:v>2.7575474852897064</c:v>
                </c:pt>
                <c:pt idx="264">
                  <c:v>2.6116604193666584</c:v>
                </c:pt>
                <c:pt idx="265">
                  <c:v>2.6450928719740237</c:v>
                </c:pt>
                <c:pt idx="266">
                  <c:v>2.6846039523281826</c:v>
                </c:pt>
                <c:pt idx="267">
                  <c:v>2.6359749303538331</c:v>
                </c:pt>
                <c:pt idx="268">
                  <c:v>2.5660707112657057</c:v>
                </c:pt>
                <c:pt idx="269">
                  <c:v>2.5751886528858963</c:v>
                </c:pt>
                <c:pt idx="270">
                  <c:v>2.6663680690878016</c:v>
                </c:pt>
                <c:pt idx="271">
                  <c:v>2.5751886528858963</c:v>
                </c:pt>
                <c:pt idx="272">
                  <c:v>2.6025424777464679</c:v>
                </c:pt>
                <c:pt idx="273">
                  <c:v>2.5630313973923089</c:v>
                </c:pt>
                <c:pt idx="274">
                  <c:v>2.5721493390124994</c:v>
                </c:pt>
                <c:pt idx="275">
                  <c:v>2.5478348280253247</c:v>
                </c:pt>
                <c:pt idx="276">
                  <c:v>2.6025424777464679</c:v>
                </c:pt>
                <c:pt idx="277">
                  <c:v>2.5721493390124994</c:v>
                </c:pt>
                <c:pt idx="278">
                  <c:v>2.5387168864051346</c:v>
                </c:pt>
                <c:pt idx="279">
                  <c:v>2.6086211054932615</c:v>
                </c:pt>
                <c:pt idx="280">
                  <c:v>2.511363061544563</c:v>
                </c:pt>
                <c:pt idx="281">
                  <c:v>2.5691100251391026</c:v>
                </c:pt>
                <c:pt idx="282">
                  <c:v>2.5508741418987215</c:v>
                </c:pt>
                <c:pt idx="283">
                  <c:v>2.5083237476711662</c:v>
                </c:pt>
                <c:pt idx="284">
                  <c:v>2.5721493390124994</c:v>
                </c:pt>
                <c:pt idx="285">
                  <c:v>2.5326382586583409</c:v>
                </c:pt>
                <c:pt idx="286">
                  <c:v>2.5782279667592931</c:v>
                </c:pt>
                <c:pt idx="287">
                  <c:v>2.5144023754179599</c:v>
                </c:pt>
                <c:pt idx="288">
                  <c:v>2.541756200278531</c:v>
                </c:pt>
                <c:pt idx="289">
                  <c:v>2.4262622730894519</c:v>
                </c:pt>
                <c:pt idx="290">
                  <c:v>2.5235203170381504</c:v>
                </c:pt>
                <c:pt idx="291">
                  <c:v>2.58126728063269</c:v>
                </c:pt>
                <c:pt idx="292">
                  <c:v>2.5873459083794836</c:v>
                </c:pt>
                <c:pt idx="293">
                  <c:v>2.5144023754179599</c:v>
                </c:pt>
                <c:pt idx="294">
                  <c:v>2.5204810031647535</c:v>
                </c:pt>
                <c:pt idx="295">
                  <c:v>2.4870485505573883</c:v>
                </c:pt>
                <c:pt idx="296">
                  <c:v>2.5539134557721184</c:v>
                </c:pt>
                <c:pt idx="297">
                  <c:v>2.4596947256968167</c:v>
                </c:pt>
                <c:pt idx="298">
                  <c:v>2.5174416892913567</c:v>
                </c:pt>
                <c:pt idx="299">
                  <c:v>2.4384195285830388</c:v>
                </c:pt>
                <c:pt idx="300">
                  <c:v>2.4596947256968167</c:v>
                </c:pt>
                <c:pt idx="301">
                  <c:v>2.4627340395702135</c:v>
                </c:pt>
                <c:pt idx="302">
                  <c:v>2.5083237476711662</c:v>
                </c:pt>
                <c:pt idx="303">
                  <c:v>2.4870485505573883</c:v>
                </c:pt>
                <c:pt idx="304">
                  <c:v>2.4627340395702135</c:v>
                </c:pt>
                <c:pt idx="305">
                  <c:v>2.4627340395702135</c:v>
                </c:pt>
                <c:pt idx="306">
                  <c:v>2.4657733534436104</c:v>
                </c:pt>
                <c:pt idx="307">
                  <c:v>2.4961664921775788</c:v>
                </c:pt>
                <c:pt idx="308">
                  <c:v>2.3685153094949118</c:v>
                </c:pt>
                <c:pt idx="309">
                  <c:v>2.4444981563298325</c:v>
                </c:pt>
                <c:pt idx="310">
                  <c:v>2.4657733534436104</c:v>
                </c:pt>
                <c:pt idx="311">
                  <c:v>2.3958691343554834</c:v>
                </c:pt>
                <c:pt idx="312">
                  <c:v>2.4718519811904041</c:v>
                </c:pt>
                <c:pt idx="313">
                  <c:v>2.4718519811904041</c:v>
                </c:pt>
                <c:pt idx="314">
                  <c:v>2.4475374702032293</c:v>
                </c:pt>
                <c:pt idx="315">
                  <c:v>2.4718519811904041</c:v>
                </c:pt>
                <c:pt idx="316">
                  <c:v>2.4596947256968167</c:v>
                </c:pt>
                <c:pt idx="317">
                  <c:v>2.4992058060509756</c:v>
                </c:pt>
                <c:pt idx="318">
                  <c:v>2.4779306089371977</c:v>
                </c:pt>
                <c:pt idx="319">
                  <c:v>2.4718519811904041</c:v>
                </c:pt>
                <c:pt idx="320">
                  <c:v>2.4961664921775788</c:v>
                </c:pt>
                <c:pt idx="321">
                  <c:v>2.4323409008362455</c:v>
                </c:pt>
                <c:pt idx="322">
                  <c:v>2.423222959216055</c:v>
                </c:pt>
                <c:pt idx="323">
                  <c:v>2.4566554118234198</c:v>
                </c:pt>
                <c:pt idx="324">
                  <c:v>2.423222959216055</c:v>
                </c:pt>
                <c:pt idx="325">
                  <c:v>2.4201836453426582</c:v>
                </c:pt>
                <c:pt idx="326">
                  <c:v>2.4293015869628487</c:v>
                </c:pt>
                <c:pt idx="327">
                  <c:v>2.493127178304182</c:v>
                </c:pt>
                <c:pt idx="328">
                  <c:v>2.4444981563298325</c:v>
                </c:pt>
                <c:pt idx="329">
                  <c:v>2.3928298204820866</c:v>
                </c:pt>
                <c:pt idx="330">
                  <c:v>2.4019477621022771</c:v>
                </c:pt>
                <c:pt idx="331">
                  <c:v>2.453616097950023</c:v>
                </c:pt>
                <c:pt idx="332">
                  <c:v>2.3958691343554834</c:v>
                </c:pt>
                <c:pt idx="333">
                  <c:v>2.423222959216055</c:v>
                </c:pt>
                <c:pt idx="334">
                  <c:v>2.4475374702032293</c:v>
                </c:pt>
                <c:pt idx="335">
                  <c:v>2.4141050175958645</c:v>
                </c:pt>
                <c:pt idx="336">
                  <c:v>2.4171443314692613</c:v>
                </c:pt>
                <c:pt idx="337">
                  <c:v>2.4718519811904041</c:v>
                </c:pt>
                <c:pt idx="338">
                  <c:v>2.4444981563298325</c:v>
                </c:pt>
                <c:pt idx="339">
                  <c:v>2.4627340395702135</c:v>
                </c:pt>
                <c:pt idx="340">
                  <c:v>2.4992058060509756</c:v>
                </c:pt>
                <c:pt idx="341">
                  <c:v>2.4201836453426582</c:v>
                </c:pt>
                <c:pt idx="342">
                  <c:v>2.4353802147096424</c:v>
                </c:pt>
                <c:pt idx="343">
                  <c:v>2.4141050175958645</c:v>
                </c:pt>
                <c:pt idx="344">
                  <c:v>2.4262622730894519</c:v>
                </c:pt>
                <c:pt idx="345">
                  <c:v>2.4475374702032293</c:v>
                </c:pt>
                <c:pt idx="346">
                  <c:v>2.4414588424564356</c:v>
                </c:pt>
                <c:pt idx="347">
                  <c:v>2.4414588424564356</c:v>
                </c:pt>
                <c:pt idx="348">
                  <c:v>2.4262622730894519</c:v>
                </c:pt>
                <c:pt idx="349">
                  <c:v>2.4596947256968167</c:v>
                </c:pt>
                <c:pt idx="350">
                  <c:v>2.4596947256968167</c:v>
                </c:pt>
                <c:pt idx="351">
                  <c:v>2.4323409008362455</c:v>
                </c:pt>
                <c:pt idx="352">
                  <c:v>2.4414588424564356</c:v>
                </c:pt>
                <c:pt idx="353">
                  <c:v>2.4201836453426582</c:v>
                </c:pt>
                <c:pt idx="354">
                  <c:v>2.4748912950638009</c:v>
                </c:pt>
                <c:pt idx="355">
                  <c:v>2.4718519811904041</c:v>
                </c:pt>
                <c:pt idx="356">
                  <c:v>2.4353802147096424</c:v>
                </c:pt>
                <c:pt idx="357">
                  <c:v>2.4293015869628487</c:v>
                </c:pt>
                <c:pt idx="358">
                  <c:v>2.4262622730894519</c:v>
                </c:pt>
                <c:pt idx="359">
                  <c:v>2.3897905066086897</c:v>
                </c:pt>
                <c:pt idx="360">
                  <c:v>2.4900878644307851</c:v>
                </c:pt>
                <c:pt idx="361">
                  <c:v>2.4262622730894519</c:v>
                </c:pt>
                <c:pt idx="362">
                  <c:v>2.4718519811904041</c:v>
                </c:pt>
                <c:pt idx="363">
                  <c:v>2.4384195285830388</c:v>
                </c:pt>
                <c:pt idx="364">
                  <c:v>2.4444981563298325</c:v>
                </c:pt>
                <c:pt idx="365">
                  <c:v>2.4627340395702135</c:v>
                </c:pt>
                <c:pt idx="366">
                  <c:v>2.4779306089371977</c:v>
                </c:pt>
                <c:pt idx="367">
                  <c:v>2.3989084482288803</c:v>
                </c:pt>
                <c:pt idx="368">
                  <c:v>2.4688126673170072</c:v>
                </c:pt>
                <c:pt idx="369">
                  <c:v>2.4505767840766262</c:v>
                </c:pt>
                <c:pt idx="370">
                  <c:v>2.4566554118234198</c:v>
                </c:pt>
                <c:pt idx="371">
                  <c:v>2.4475374702032293</c:v>
                </c:pt>
                <c:pt idx="372">
                  <c:v>2.3867511927352929</c:v>
                </c:pt>
                <c:pt idx="373">
                  <c:v>2.4992058060509756</c:v>
                </c:pt>
                <c:pt idx="374">
                  <c:v>2.4475374702032293</c:v>
                </c:pt>
                <c:pt idx="375">
                  <c:v>2.4961664921775788</c:v>
                </c:pt>
                <c:pt idx="376">
                  <c:v>2.4961664921775788</c:v>
                </c:pt>
                <c:pt idx="377">
                  <c:v>2.4748912950638009</c:v>
                </c:pt>
                <c:pt idx="378">
                  <c:v>2.5022451199243725</c:v>
                </c:pt>
                <c:pt idx="379">
                  <c:v>2.5447955141519278</c:v>
                </c:pt>
                <c:pt idx="380">
                  <c:v>2.4900878644307851</c:v>
                </c:pt>
                <c:pt idx="381">
                  <c:v>2.5204810031647535</c:v>
                </c:pt>
                <c:pt idx="382">
                  <c:v>2.5478348280253247</c:v>
                </c:pt>
                <c:pt idx="383">
                  <c:v>2.5144023754179599</c:v>
                </c:pt>
                <c:pt idx="384">
                  <c:v>2.5873459083794836</c:v>
                </c:pt>
                <c:pt idx="385">
                  <c:v>2.6146997332400552</c:v>
                </c:pt>
                <c:pt idx="386">
                  <c:v>2.6663680690878016</c:v>
                </c:pt>
                <c:pt idx="387">
                  <c:v>2.7301936604291348</c:v>
                </c:pt>
                <c:pt idx="388">
                  <c:v>2.8548055292384049</c:v>
                </c:pt>
                <c:pt idx="389">
                  <c:v>2.8548055292384049</c:v>
                </c:pt>
                <c:pt idx="390">
                  <c:v>2.7180364049355474</c:v>
                </c:pt>
                <c:pt idx="391">
                  <c:v>2.6602894413410079</c:v>
                </c:pt>
                <c:pt idx="392">
                  <c:v>2.6146997332400552</c:v>
                </c:pt>
                <c:pt idx="393">
                  <c:v>2.6207783609868489</c:v>
                </c:pt>
                <c:pt idx="394">
                  <c:v>2.5508741418987215</c:v>
                </c:pt>
                <c:pt idx="395">
                  <c:v>2.493127178304182</c:v>
                </c:pt>
                <c:pt idx="396">
                  <c:v>2.5782279667592931</c:v>
                </c:pt>
                <c:pt idx="397">
                  <c:v>2.6177390471134521</c:v>
                </c:pt>
                <c:pt idx="398">
                  <c:v>2.5235203170381504</c:v>
                </c:pt>
                <c:pt idx="399">
                  <c:v>2.4809699228105946</c:v>
                </c:pt>
                <c:pt idx="400">
                  <c:v>2.5569527696455152</c:v>
                </c:pt>
                <c:pt idx="401">
                  <c:v>2.5630313973923089</c:v>
                </c:pt>
                <c:pt idx="402">
                  <c:v>2.511363061544563</c:v>
                </c:pt>
                <c:pt idx="403">
                  <c:v>2.4688126673170072</c:v>
                </c:pt>
                <c:pt idx="404">
                  <c:v>2.5265596309115472</c:v>
                </c:pt>
                <c:pt idx="405">
                  <c:v>2.5235203170381504</c:v>
                </c:pt>
                <c:pt idx="406">
                  <c:v>2.5326382586583409</c:v>
                </c:pt>
                <c:pt idx="407">
                  <c:v>2.4688126673170072</c:v>
                </c:pt>
                <c:pt idx="408">
                  <c:v>2.4779306089371977</c:v>
                </c:pt>
                <c:pt idx="409">
                  <c:v>2.4688126673170072</c:v>
                </c:pt>
                <c:pt idx="410">
                  <c:v>2.4171443314692613</c:v>
                </c:pt>
                <c:pt idx="411">
                  <c:v>2.4475374702032293</c:v>
                </c:pt>
                <c:pt idx="412">
                  <c:v>2.4657733534436104</c:v>
                </c:pt>
                <c:pt idx="413">
                  <c:v>2.4444981563298325</c:v>
                </c:pt>
                <c:pt idx="414">
                  <c:v>2.4323409008362455</c:v>
                </c:pt>
                <c:pt idx="415">
                  <c:v>2.4475374702032293</c:v>
                </c:pt>
                <c:pt idx="416">
                  <c:v>2.493127178304182</c:v>
                </c:pt>
                <c:pt idx="417">
                  <c:v>2.4384195285830388</c:v>
                </c:pt>
                <c:pt idx="418">
                  <c:v>2.4353802147096424</c:v>
                </c:pt>
                <c:pt idx="419">
                  <c:v>2.453616097950023</c:v>
                </c:pt>
                <c:pt idx="420">
                  <c:v>2.4384195285830388</c:v>
                </c:pt>
                <c:pt idx="421">
                  <c:v>2.404987075975674</c:v>
                </c:pt>
                <c:pt idx="422">
                  <c:v>2.4414588424564356</c:v>
                </c:pt>
                <c:pt idx="423">
                  <c:v>2.4323409008362455</c:v>
                </c:pt>
                <c:pt idx="424">
                  <c:v>2.453616097950023</c:v>
                </c:pt>
                <c:pt idx="425">
                  <c:v>2.4505767840766262</c:v>
                </c:pt>
                <c:pt idx="426">
                  <c:v>2.4353802147096424</c:v>
                </c:pt>
                <c:pt idx="427">
                  <c:v>2.4596947256968167</c:v>
                </c:pt>
                <c:pt idx="428">
                  <c:v>2.4596947256968167</c:v>
                </c:pt>
                <c:pt idx="429">
                  <c:v>2.4657733534436104</c:v>
                </c:pt>
                <c:pt idx="430">
                  <c:v>2.4353802147096424</c:v>
                </c:pt>
                <c:pt idx="431">
                  <c:v>2.3837118788618961</c:v>
                </c:pt>
                <c:pt idx="432">
                  <c:v>2.4627340395702135</c:v>
                </c:pt>
                <c:pt idx="433">
                  <c:v>2.4596947256968167</c:v>
                </c:pt>
                <c:pt idx="434">
                  <c:v>2.5508741418987215</c:v>
                </c:pt>
                <c:pt idx="435">
                  <c:v>2.5144023754179599</c:v>
                </c:pt>
                <c:pt idx="436">
                  <c:v>2.5235203170381504</c:v>
                </c:pt>
                <c:pt idx="437">
                  <c:v>2.5539134557721184</c:v>
                </c:pt>
                <c:pt idx="438">
                  <c:v>2.5691100251391026</c:v>
                </c:pt>
                <c:pt idx="439">
                  <c:v>2.5447955141519278</c:v>
                </c:pt>
                <c:pt idx="440">
                  <c:v>2.6055817916198647</c:v>
                </c:pt>
                <c:pt idx="441">
                  <c:v>2.5934245361262773</c:v>
                </c:pt>
                <c:pt idx="442">
                  <c:v>2.58126728063269</c:v>
                </c:pt>
                <c:pt idx="443">
                  <c:v>2.5964638499996742</c:v>
                </c:pt>
                <c:pt idx="444">
                  <c:v>2.5630313973923089</c:v>
                </c:pt>
                <c:pt idx="445">
                  <c:v>2.6055817916198647</c:v>
                </c:pt>
                <c:pt idx="446">
                  <c:v>2.5052844337977693</c:v>
                </c:pt>
                <c:pt idx="447">
                  <c:v>2.5539134557721184</c:v>
                </c:pt>
                <c:pt idx="448">
                  <c:v>2.599503163873071</c:v>
                </c:pt>
                <c:pt idx="449">
                  <c:v>2.5630313973923089</c:v>
                </c:pt>
                <c:pt idx="450">
                  <c:v>2.4688126673170072</c:v>
                </c:pt>
                <c:pt idx="451">
                  <c:v>2.5843065945060868</c:v>
                </c:pt>
                <c:pt idx="452">
                  <c:v>2.6420535581006268</c:v>
                </c:pt>
                <c:pt idx="453">
                  <c:v>2.5265596309115472</c:v>
                </c:pt>
                <c:pt idx="454">
                  <c:v>2.5235203170381504</c:v>
                </c:pt>
                <c:pt idx="455">
                  <c:v>2.4748912950638009</c:v>
                </c:pt>
                <c:pt idx="456">
                  <c:v>2.5387168864051346</c:v>
                </c:pt>
                <c:pt idx="457">
                  <c:v>2.5478348280253247</c:v>
                </c:pt>
                <c:pt idx="458">
                  <c:v>2.5387168864051346</c:v>
                </c:pt>
                <c:pt idx="459">
                  <c:v>2.6207783609868489</c:v>
                </c:pt>
                <c:pt idx="460">
                  <c:v>2.5356775725317378</c:v>
                </c:pt>
                <c:pt idx="461">
                  <c:v>2.6086211054932615</c:v>
                </c:pt>
                <c:pt idx="462">
                  <c:v>2.5903852222528805</c:v>
                </c:pt>
                <c:pt idx="463">
                  <c:v>2.58126728063269</c:v>
                </c:pt>
                <c:pt idx="464">
                  <c:v>2.6694073829611984</c:v>
                </c:pt>
                <c:pt idx="465">
                  <c:v>2.6268569887336426</c:v>
                </c:pt>
                <c:pt idx="466">
                  <c:v>2.6815646384547858</c:v>
                </c:pt>
                <c:pt idx="467">
                  <c:v>2.833530332124627</c:v>
                </c:pt>
                <c:pt idx="468">
                  <c:v>2.7089184633153569</c:v>
                </c:pt>
                <c:pt idx="469">
                  <c:v>2.6846039523281826</c:v>
                </c:pt>
                <c:pt idx="470">
                  <c:v>2.6086211054932615</c:v>
                </c:pt>
                <c:pt idx="471">
                  <c:v>2.5721493390124994</c:v>
                </c:pt>
                <c:pt idx="472">
                  <c:v>2.5599920835189121</c:v>
                </c:pt>
                <c:pt idx="473">
                  <c:v>2.5387168864051346</c:v>
                </c:pt>
                <c:pt idx="474">
                  <c:v>2.5174416892913567</c:v>
                </c:pt>
                <c:pt idx="475">
                  <c:v>2.511363061544563</c:v>
                </c:pt>
                <c:pt idx="476">
                  <c:v>2.5204810031647535</c:v>
                </c:pt>
                <c:pt idx="477">
                  <c:v>2.5539134557721184</c:v>
                </c:pt>
                <c:pt idx="478">
                  <c:v>2.5144023754179599</c:v>
                </c:pt>
                <c:pt idx="479">
                  <c:v>2.5022451199243725</c:v>
                </c:pt>
                <c:pt idx="480">
                  <c:v>2.511363061544563</c:v>
                </c:pt>
                <c:pt idx="481">
                  <c:v>2.4992058060509756</c:v>
                </c:pt>
                <c:pt idx="482">
                  <c:v>2.5022451199243725</c:v>
                </c:pt>
                <c:pt idx="483">
                  <c:v>2.5295989447849441</c:v>
                </c:pt>
                <c:pt idx="484">
                  <c:v>2.5144023754179599</c:v>
                </c:pt>
                <c:pt idx="485">
                  <c:v>2.511363061544563</c:v>
                </c:pt>
                <c:pt idx="486">
                  <c:v>2.5295989447849441</c:v>
                </c:pt>
                <c:pt idx="487">
                  <c:v>2.5326382586583409</c:v>
                </c:pt>
                <c:pt idx="488">
                  <c:v>2.5235203170381504</c:v>
                </c:pt>
                <c:pt idx="489">
                  <c:v>2.5144023754179599</c:v>
                </c:pt>
                <c:pt idx="490">
                  <c:v>2.5903852222528805</c:v>
                </c:pt>
                <c:pt idx="491">
                  <c:v>2.599503163873071</c:v>
                </c:pt>
                <c:pt idx="492">
                  <c:v>2.6420535581006268</c:v>
                </c:pt>
                <c:pt idx="493">
                  <c:v>2.6785253245813889</c:v>
                </c:pt>
                <c:pt idx="494">
                  <c:v>2.7393116020493253</c:v>
                </c:pt>
                <c:pt idx="495">
                  <c:v>2.9551028870605003</c:v>
                </c:pt>
                <c:pt idx="496">
                  <c:v>2.9003952373393576</c:v>
                </c:pt>
                <c:pt idx="497">
                  <c:v>2.6846039523281826</c:v>
                </c:pt>
                <c:pt idx="498">
                  <c:v>2.6116604193666584</c:v>
                </c:pt>
                <c:pt idx="499">
                  <c:v>2.5599920835189121</c:v>
                </c:pt>
                <c:pt idx="500">
                  <c:v>2.4475374702032293</c:v>
                </c:pt>
                <c:pt idx="501">
                  <c:v>2.5630313973923089</c:v>
                </c:pt>
                <c:pt idx="502">
                  <c:v>2.5660707112657057</c:v>
                </c:pt>
                <c:pt idx="503">
                  <c:v>2.5387168864051346</c:v>
                </c:pt>
                <c:pt idx="504">
                  <c:v>2.5447955141519278</c:v>
                </c:pt>
                <c:pt idx="505">
                  <c:v>2.5934245361262773</c:v>
                </c:pt>
                <c:pt idx="506">
                  <c:v>2.5083237476711662</c:v>
                </c:pt>
                <c:pt idx="507">
                  <c:v>2.6146997332400552</c:v>
                </c:pt>
                <c:pt idx="508">
                  <c:v>2.5751886528858963</c:v>
                </c:pt>
                <c:pt idx="509">
                  <c:v>2.5387168864051346</c:v>
                </c:pt>
                <c:pt idx="510">
                  <c:v>2.5356775725317378</c:v>
                </c:pt>
                <c:pt idx="511">
                  <c:v>2.5295989447849441</c:v>
                </c:pt>
                <c:pt idx="512">
                  <c:v>2.5721493390124994</c:v>
                </c:pt>
                <c:pt idx="513">
                  <c:v>2.4688126673170072</c:v>
                </c:pt>
                <c:pt idx="514">
                  <c:v>2.5295989447849441</c:v>
                </c:pt>
                <c:pt idx="515">
                  <c:v>2.5235203170381504</c:v>
                </c:pt>
                <c:pt idx="516">
                  <c:v>2.58126728063269</c:v>
                </c:pt>
                <c:pt idx="517">
                  <c:v>2.6055817916198647</c:v>
                </c:pt>
                <c:pt idx="518">
                  <c:v>2.5508741418987215</c:v>
                </c:pt>
                <c:pt idx="519">
                  <c:v>2.5569527696455152</c:v>
                </c:pt>
                <c:pt idx="520">
                  <c:v>2.6238176748602458</c:v>
                </c:pt>
                <c:pt idx="521">
                  <c:v>2.5964638499996742</c:v>
                </c:pt>
                <c:pt idx="522">
                  <c:v>2.5569527696455152</c:v>
                </c:pt>
                <c:pt idx="523">
                  <c:v>2.6116604193666584</c:v>
                </c:pt>
                <c:pt idx="524">
                  <c:v>2.5843065945060868</c:v>
                </c:pt>
                <c:pt idx="525">
                  <c:v>2.5751886528858963</c:v>
                </c:pt>
                <c:pt idx="526">
                  <c:v>2.63901424422723</c:v>
                </c:pt>
                <c:pt idx="527">
                  <c:v>2.5751886528858963</c:v>
                </c:pt>
                <c:pt idx="528">
                  <c:v>2.5721493390124994</c:v>
                </c:pt>
                <c:pt idx="529">
                  <c:v>2.5964638499996742</c:v>
                </c:pt>
                <c:pt idx="530">
                  <c:v>2.6116604193666584</c:v>
                </c:pt>
                <c:pt idx="531">
                  <c:v>2.6724466968345952</c:v>
                </c:pt>
                <c:pt idx="532">
                  <c:v>2.599503163873071</c:v>
                </c:pt>
                <c:pt idx="533">
                  <c:v>2.7575474852897064</c:v>
                </c:pt>
                <c:pt idx="534">
                  <c:v>2.6967612078217695</c:v>
                </c:pt>
                <c:pt idx="535">
                  <c:v>2.7362722881759285</c:v>
                </c:pt>
                <c:pt idx="536">
                  <c:v>2.6937218939483727</c:v>
                </c:pt>
                <c:pt idx="537">
                  <c:v>2.6086211054932615</c:v>
                </c:pt>
                <c:pt idx="538">
                  <c:v>2.6633287552144047</c:v>
                </c:pt>
                <c:pt idx="539">
                  <c:v>2.5964638499996742</c:v>
                </c:pt>
                <c:pt idx="540">
                  <c:v>2.6268569887336426</c:v>
                </c:pt>
                <c:pt idx="541">
                  <c:v>2.6633287552144047</c:v>
                </c:pt>
                <c:pt idx="542">
                  <c:v>2.6086211054932615</c:v>
                </c:pt>
                <c:pt idx="543">
                  <c:v>2.6724466968345952</c:v>
                </c:pt>
                <c:pt idx="544">
                  <c:v>2.6724466968345952</c:v>
                </c:pt>
                <c:pt idx="545">
                  <c:v>2.7028398355685632</c:v>
                </c:pt>
                <c:pt idx="546">
                  <c:v>2.6420535581006268</c:v>
                </c:pt>
                <c:pt idx="547">
                  <c:v>2.6967612078217695</c:v>
                </c:pt>
                <c:pt idx="548">
                  <c:v>2.7089184633153569</c:v>
                </c:pt>
                <c:pt idx="549">
                  <c:v>2.8304910182512302</c:v>
                </c:pt>
                <c:pt idx="550">
                  <c:v>2.8274517043778333</c:v>
                </c:pt>
                <c:pt idx="551">
                  <c:v>2.7636261130365001</c:v>
                </c:pt>
                <c:pt idx="552">
                  <c:v>2.8183337627576428</c:v>
                </c:pt>
                <c:pt idx="553">
                  <c:v>2.7757833685300874</c:v>
                </c:pt>
                <c:pt idx="554">
                  <c:v>2.6785253245813889</c:v>
                </c:pt>
                <c:pt idx="555">
                  <c:v>2.727154346555738</c:v>
                </c:pt>
                <c:pt idx="556">
                  <c:v>2.7757833685300874</c:v>
                </c:pt>
                <c:pt idx="557">
                  <c:v>2.8456875876182144</c:v>
                </c:pt>
                <c:pt idx="558">
                  <c:v>2.8548055292384049</c:v>
                </c:pt>
                <c:pt idx="559">
                  <c:v>2.8517662153650081</c:v>
                </c:pt>
                <c:pt idx="560">
                  <c:v>2.8943166095925639</c:v>
                </c:pt>
                <c:pt idx="561">
                  <c:v>2.9003952373393576</c:v>
                </c:pt>
                <c:pt idx="562">
                  <c:v>2.9368670038201192</c:v>
                </c:pt>
                <c:pt idx="563">
                  <c:v>3.0493216171358024</c:v>
                </c:pt>
                <c:pt idx="564">
                  <c:v>3.0949113252367546</c:v>
                </c:pt>
                <c:pt idx="565">
                  <c:v>3.2195231940460247</c:v>
                </c:pt>
                <c:pt idx="566">
                  <c:v>3.1374617194643104</c:v>
                </c:pt>
                <c:pt idx="567">
                  <c:v>3.2316804495396121</c:v>
                </c:pt>
                <c:pt idx="568">
                  <c:v>3.2438377050331995</c:v>
                </c:pt>
                <c:pt idx="569">
                  <c:v>3.1891300553120567</c:v>
                </c:pt>
                <c:pt idx="570">
                  <c:v>3.25295564665339</c:v>
                </c:pt>
                <c:pt idx="571">
                  <c:v>3.2347197634130089</c:v>
                </c:pt>
                <c:pt idx="572">
                  <c:v>3.2468770189065963</c:v>
                </c:pt>
                <c:pt idx="573">
                  <c:v>3.2286411356662152</c:v>
                </c:pt>
                <c:pt idx="574">
                  <c:v>3.1344224055909136</c:v>
                </c:pt>
                <c:pt idx="575">
                  <c:v>3.2894274131341521</c:v>
                </c:pt>
                <c:pt idx="576">
                  <c:v>3.2742308437671679</c:v>
                </c:pt>
                <c:pt idx="577">
                  <c:v>3.2104052524258342</c:v>
                </c:pt>
                <c:pt idx="578">
                  <c:v>3.1678548581982788</c:v>
                </c:pt>
                <c:pt idx="579">
                  <c:v>3.2347197634130089</c:v>
                </c:pt>
                <c:pt idx="580">
                  <c:v>3.3046239825011363</c:v>
                </c:pt>
                <c:pt idx="581">
                  <c:v>3.19520868305885</c:v>
                </c:pt>
                <c:pt idx="582">
                  <c:v>3.1860907414386599</c:v>
                </c:pt>
                <c:pt idx="583">
                  <c:v>3.2742308437671679</c:v>
                </c:pt>
                <c:pt idx="584">
                  <c:v>3.1708941720716757</c:v>
                </c:pt>
                <c:pt idx="585">
                  <c:v>3.2407983911598026</c:v>
                </c:pt>
                <c:pt idx="586">
                  <c:v>3.1860907414386599</c:v>
                </c:pt>
                <c:pt idx="587">
                  <c:v>3.164815544324882</c:v>
                </c:pt>
                <c:pt idx="588">
                  <c:v>3.1161865223505325</c:v>
                </c:pt>
                <c:pt idx="589">
                  <c:v>3.1101078946037388</c:v>
                </c:pt>
                <c:pt idx="590">
                  <c:v>2.9976532812880561</c:v>
                </c:pt>
                <c:pt idx="591">
                  <c:v>3.107068580730342</c:v>
                </c:pt>
                <c:pt idx="592">
                  <c:v>3.1587369165780883</c:v>
                </c:pt>
                <c:pt idx="593">
                  <c:v>3.1587369165780883</c:v>
                </c:pt>
                <c:pt idx="594">
                  <c:v>3.0705968142495799</c:v>
                </c:pt>
                <c:pt idx="595">
                  <c:v>3.1587369165780883</c:v>
                </c:pt>
                <c:pt idx="596">
                  <c:v>3.067557500376183</c:v>
                </c:pt>
                <c:pt idx="597">
                  <c:v>3.1313830917175167</c:v>
                </c:pt>
                <c:pt idx="598">
                  <c:v>3.067557500376183</c:v>
                </c:pt>
                <c:pt idx="599">
                  <c:v>3.1222651500973262</c:v>
                </c:pt>
                <c:pt idx="600">
                  <c:v>3.1526582888312946</c:v>
                </c:pt>
                <c:pt idx="601">
                  <c:v>3.1982479969322468</c:v>
                </c:pt>
                <c:pt idx="602">
                  <c:v>3.1921693691854536</c:v>
                </c:pt>
                <c:pt idx="603">
                  <c:v>3.3441350628552948</c:v>
                </c:pt>
                <c:pt idx="604">
                  <c:v>3.3076632963745332</c:v>
                </c:pt>
                <c:pt idx="605">
                  <c:v>3.4839435010315492</c:v>
                </c:pt>
                <c:pt idx="606">
                  <c:v>3.5386511507526923</c:v>
                </c:pt>
                <c:pt idx="607">
                  <c:v>3.6511057640683751</c:v>
                </c:pt>
                <c:pt idx="608">
                  <c:v>3.7635603773840578</c:v>
                </c:pt>
                <c:pt idx="609">
                  <c:v>3.9003295016869153</c:v>
                </c:pt>
                <c:pt idx="610">
                  <c:v>4.1525925531788523</c:v>
                </c:pt>
                <c:pt idx="611">
                  <c:v>4.2741651081147261</c:v>
                </c:pt>
                <c:pt idx="612">
                  <c:v>4.1677891225458366</c:v>
                </c:pt>
                <c:pt idx="613">
                  <c:v>4.1373959838118681</c:v>
                </c:pt>
                <c:pt idx="614">
                  <c:v>4.0674917647237407</c:v>
                </c:pt>
                <c:pt idx="615">
                  <c:v>3.9276833265474869</c:v>
                </c:pt>
                <c:pt idx="616">
                  <c:v>3.7058134137895182</c:v>
                </c:pt>
                <c:pt idx="617">
                  <c:v>3.5477690923728828</c:v>
                </c:pt>
                <c:pt idx="618">
                  <c:v>3.359331632222279</c:v>
                </c:pt>
                <c:pt idx="619">
                  <c:v>3.2985453547543426</c:v>
                </c:pt>
                <c:pt idx="620">
                  <c:v>3.1161865223505325</c:v>
                </c:pt>
                <c:pt idx="621">
                  <c:v>3.1526582888312946</c:v>
                </c:pt>
                <c:pt idx="622">
                  <c:v>3.0402036755156119</c:v>
                </c:pt>
                <c:pt idx="623">
                  <c:v>2.9763780841742782</c:v>
                </c:pt>
                <c:pt idx="624">
                  <c:v>2.8973559234659607</c:v>
                </c:pt>
                <c:pt idx="625">
                  <c:v>2.8608841569851986</c:v>
                </c:pt>
                <c:pt idx="626">
                  <c:v>2.8304910182512302</c:v>
                </c:pt>
                <c:pt idx="627">
                  <c:v>2.8548055292384049</c:v>
                </c:pt>
                <c:pt idx="628">
                  <c:v>2.9763780841742782</c:v>
                </c:pt>
                <c:pt idx="629">
                  <c:v>2.9854960257944687</c:v>
                </c:pt>
                <c:pt idx="630">
                  <c:v>2.9763780841742782</c:v>
                </c:pt>
                <c:pt idx="631">
                  <c:v>3.0493216171358024</c:v>
                </c:pt>
                <c:pt idx="632">
                  <c:v>3.1283437778441199</c:v>
                </c:pt>
                <c:pt idx="633">
                  <c:v>3.1739334859450725</c:v>
                </c:pt>
                <c:pt idx="634">
                  <c:v>2.9459849454403098</c:v>
                </c:pt>
                <c:pt idx="635">
                  <c:v>2.8700020986053891</c:v>
                </c:pt>
                <c:pt idx="636">
                  <c:v>2.833530332124627</c:v>
                </c:pt>
                <c:pt idx="637">
                  <c:v>2.8548055292384049</c:v>
                </c:pt>
                <c:pt idx="638">
                  <c:v>2.9854960257944687</c:v>
                </c:pt>
                <c:pt idx="639">
                  <c:v>2.9915746535412624</c:v>
                </c:pt>
                <c:pt idx="640">
                  <c:v>2.8882379818457702</c:v>
                </c:pt>
                <c:pt idx="641">
                  <c:v>2.8973559234659607</c:v>
                </c:pt>
                <c:pt idx="642">
                  <c:v>3.0766754419963736</c:v>
                </c:pt>
                <c:pt idx="643">
                  <c:v>2.9885353396678656</c:v>
                </c:pt>
                <c:pt idx="644">
                  <c:v>3.0067712229082466</c:v>
                </c:pt>
                <c:pt idx="645">
                  <c:v>2.7909799378970717</c:v>
                </c:pt>
                <c:pt idx="646">
                  <c:v>2.7514688575429127</c:v>
                </c:pt>
                <c:pt idx="647">
                  <c:v>2.7666654269098969</c:v>
                </c:pt>
                <c:pt idx="648">
                  <c:v>2.7332329743025316</c:v>
                </c:pt>
                <c:pt idx="649">
                  <c:v>2.7605867991631032</c:v>
                </c:pt>
                <c:pt idx="650">
                  <c:v>2.7484295436695159</c:v>
                </c:pt>
                <c:pt idx="651">
                  <c:v>2.6359749303538331</c:v>
                </c:pt>
                <c:pt idx="652">
                  <c:v>2.6785253245813889</c:v>
                </c:pt>
                <c:pt idx="653">
                  <c:v>2.599503163873071</c:v>
                </c:pt>
                <c:pt idx="654">
                  <c:v>2.58126728063269</c:v>
                </c:pt>
                <c:pt idx="655">
                  <c:v>2.6238176748602458</c:v>
                </c:pt>
                <c:pt idx="656">
                  <c:v>2.5478348280253247</c:v>
                </c:pt>
                <c:pt idx="657">
                  <c:v>2.599503163873071</c:v>
                </c:pt>
                <c:pt idx="658">
                  <c:v>2.5478348280253247</c:v>
                </c:pt>
                <c:pt idx="659">
                  <c:v>2.5721493390124994</c:v>
                </c:pt>
                <c:pt idx="660">
                  <c:v>2.5660707112657057</c:v>
                </c:pt>
                <c:pt idx="661">
                  <c:v>2.5265596309115472</c:v>
                </c:pt>
                <c:pt idx="662">
                  <c:v>2.493127178304182</c:v>
                </c:pt>
                <c:pt idx="663">
                  <c:v>2.5356775725317378</c:v>
                </c:pt>
                <c:pt idx="664">
                  <c:v>2.58126728063269</c:v>
                </c:pt>
                <c:pt idx="665">
                  <c:v>2.5569527696455152</c:v>
                </c:pt>
                <c:pt idx="666">
                  <c:v>2.5144023754179599</c:v>
                </c:pt>
                <c:pt idx="667">
                  <c:v>2.4688126673170072</c:v>
                </c:pt>
                <c:pt idx="668">
                  <c:v>2.493127178304182</c:v>
                </c:pt>
                <c:pt idx="669">
                  <c:v>2.5508741418987215</c:v>
                </c:pt>
                <c:pt idx="670">
                  <c:v>2.5326382586583409</c:v>
                </c:pt>
                <c:pt idx="671">
                  <c:v>2.5174416892913567</c:v>
                </c:pt>
                <c:pt idx="672">
                  <c:v>2.5295989447849441</c:v>
                </c:pt>
                <c:pt idx="673">
                  <c:v>2.5295989447849441</c:v>
                </c:pt>
                <c:pt idx="674">
                  <c:v>2.5144023754179599</c:v>
                </c:pt>
                <c:pt idx="675">
                  <c:v>2.5052844337977693</c:v>
                </c:pt>
                <c:pt idx="676">
                  <c:v>2.4566554118234198</c:v>
                </c:pt>
                <c:pt idx="677">
                  <c:v>2.4779306089371977</c:v>
                </c:pt>
                <c:pt idx="678">
                  <c:v>2.5295989447849441</c:v>
                </c:pt>
                <c:pt idx="679">
                  <c:v>2.511363061544563</c:v>
                </c:pt>
                <c:pt idx="680">
                  <c:v>2.453616097950023</c:v>
                </c:pt>
                <c:pt idx="681">
                  <c:v>2.4748912950638009</c:v>
                </c:pt>
                <c:pt idx="682">
                  <c:v>2.4992058060509756</c:v>
                </c:pt>
                <c:pt idx="683">
                  <c:v>2.5569527696455152</c:v>
                </c:pt>
                <c:pt idx="684">
                  <c:v>2.5083237476711662</c:v>
                </c:pt>
                <c:pt idx="685">
                  <c:v>2.5204810031647535</c:v>
                </c:pt>
                <c:pt idx="686">
                  <c:v>2.4900878644307851</c:v>
                </c:pt>
                <c:pt idx="687">
                  <c:v>2.541756200278531</c:v>
                </c:pt>
                <c:pt idx="688">
                  <c:v>2.4596947256968167</c:v>
                </c:pt>
                <c:pt idx="689">
                  <c:v>2.5660707112657057</c:v>
                </c:pt>
                <c:pt idx="690">
                  <c:v>2.5843065945060868</c:v>
                </c:pt>
                <c:pt idx="691">
                  <c:v>2.5144023754179599</c:v>
                </c:pt>
                <c:pt idx="692">
                  <c:v>2.5873459083794836</c:v>
                </c:pt>
                <c:pt idx="693">
                  <c:v>2.5083237476711662</c:v>
                </c:pt>
                <c:pt idx="694">
                  <c:v>2.511363061544563</c:v>
                </c:pt>
                <c:pt idx="695">
                  <c:v>2.4870485505573883</c:v>
                </c:pt>
                <c:pt idx="696">
                  <c:v>2.5052844337977693</c:v>
                </c:pt>
                <c:pt idx="697">
                  <c:v>2.4900878644307851</c:v>
                </c:pt>
                <c:pt idx="698">
                  <c:v>2.5204810031647535</c:v>
                </c:pt>
                <c:pt idx="699">
                  <c:v>2.4900878644307851</c:v>
                </c:pt>
                <c:pt idx="700">
                  <c:v>2.5691100251391026</c:v>
                </c:pt>
                <c:pt idx="701">
                  <c:v>2.4779306089371977</c:v>
                </c:pt>
                <c:pt idx="702">
                  <c:v>2.6238176748602458</c:v>
                </c:pt>
                <c:pt idx="703">
                  <c:v>2.4870485505573883</c:v>
                </c:pt>
                <c:pt idx="704">
                  <c:v>2.4900878644307851</c:v>
                </c:pt>
                <c:pt idx="705">
                  <c:v>2.4718519811904041</c:v>
                </c:pt>
                <c:pt idx="706">
                  <c:v>2.5599920835189121</c:v>
                </c:pt>
                <c:pt idx="707">
                  <c:v>2.5630313973923089</c:v>
                </c:pt>
                <c:pt idx="708">
                  <c:v>2.5204810031647535</c:v>
                </c:pt>
                <c:pt idx="709">
                  <c:v>2.4961664921775788</c:v>
                </c:pt>
                <c:pt idx="710">
                  <c:v>2.4657733534436104</c:v>
                </c:pt>
                <c:pt idx="711">
                  <c:v>2.493127178304182</c:v>
                </c:pt>
                <c:pt idx="712">
                  <c:v>2.4840092366839914</c:v>
                </c:pt>
                <c:pt idx="713">
                  <c:v>2.5144023754179599</c:v>
                </c:pt>
                <c:pt idx="714">
                  <c:v>2.5903852222528805</c:v>
                </c:pt>
                <c:pt idx="715">
                  <c:v>2.4657733534436104</c:v>
                </c:pt>
                <c:pt idx="716">
                  <c:v>2.5630313973923089</c:v>
                </c:pt>
                <c:pt idx="717">
                  <c:v>2.511363061544563</c:v>
                </c:pt>
                <c:pt idx="718">
                  <c:v>2.4840092366839914</c:v>
                </c:pt>
                <c:pt idx="719">
                  <c:v>2.5083237476711662</c:v>
                </c:pt>
                <c:pt idx="720">
                  <c:v>2.423222959216055</c:v>
                </c:pt>
                <c:pt idx="721">
                  <c:v>2.4444981563298325</c:v>
                </c:pt>
                <c:pt idx="722">
                  <c:v>2.5387168864051346</c:v>
                </c:pt>
                <c:pt idx="723">
                  <c:v>2.4900878644307851</c:v>
                </c:pt>
                <c:pt idx="724">
                  <c:v>2.5022451199243725</c:v>
                </c:pt>
                <c:pt idx="725">
                  <c:v>2.4870485505573883</c:v>
                </c:pt>
                <c:pt idx="726">
                  <c:v>2.5387168864051346</c:v>
                </c:pt>
                <c:pt idx="727">
                  <c:v>2.4505767840766262</c:v>
                </c:pt>
                <c:pt idx="728">
                  <c:v>2.493127178304182</c:v>
                </c:pt>
                <c:pt idx="729">
                  <c:v>2.4657733534436104</c:v>
                </c:pt>
                <c:pt idx="730">
                  <c:v>2.4141050175958645</c:v>
                </c:pt>
                <c:pt idx="731">
                  <c:v>2.4293015869628487</c:v>
                </c:pt>
                <c:pt idx="732">
                  <c:v>2.4809699228105946</c:v>
                </c:pt>
                <c:pt idx="733">
                  <c:v>2.4779306089371977</c:v>
                </c:pt>
                <c:pt idx="734">
                  <c:v>2.4900878644307851</c:v>
                </c:pt>
                <c:pt idx="735">
                  <c:v>2.453616097950023</c:v>
                </c:pt>
                <c:pt idx="736">
                  <c:v>2.453616097950023</c:v>
                </c:pt>
                <c:pt idx="737">
                  <c:v>2.4110657037224676</c:v>
                </c:pt>
                <c:pt idx="738">
                  <c:v>2.453616097950023</c:v>
                </c:pt>
                <c:pt idx="739">
                  <c:v>2.4505767840766262</c:v>
                </c:pt>
                <c:pt idx="740">
                  <c:v>2.453616097950023</c:v>
                </c:pt>
                <c:pt idx="741">
                  <c:v>2.4779306089371977</c:v>
                </c:pt>
                <c:pt idx="742">
                  <c:v>2.4870485505573883</c:v>
                </c:pt>
                <c:pt idx="743">
                  <c:v>2.4748912950638009</c:v>
                </c:pt>
                <c:pt idx="744">
                  <c:v>2.493127178304182</c:v>
                </c:pt>
                <c:pt idx="745">
                  <c:v>2.4596947256968167</c:v>
                </c:pt>
                <c:pt idx="746">
                  <c:v>2.4627340395702135</c:v>
                </c:pt>
                <c:pt idx="747">
                  <c:v>2.3958691343554834</c:v>
                </c:pt>
                <c:pt idx="748">
                  <c:v>2.4293015869628487</c:v>
                </c:pt>
                <c:pt idx="749">
                  <c:v>2.4475374702032293</c:v>
                </c:pt>
                <c:pt idx="750">
                  <c:v>2.4870485505573883</c:v>
                </c:pt>
                <c:pt idx="751">
                  <c:v>2.4718519811904041</c:v>
                </c:pt>
                <c:pt idx="752">
                  <c:v>2.4323409008362455</c:v>
                </c:pt>
                <c:pt idx="753">
                  <c:v>2.5022451199243725</c:v>
                </c:pt>
                <c:pt idx="754">
                  <c:v>2.4384195285830388</c:v>
                </c:pt>
                <c:pt idx="755">
                  <c:v>2.4596947256968167</c:v>
                </c:pt>
                <c:pt idx="756">
                  <c:v>2.4505767840766262</c:v>
                </c:pt>
                <c:pt idx="757">
                  <c:v>2.4384195285830388</c:v>
                </c:pt>
                <c:pt idx="758">
                  <c:v>2.4414588424564356</c:v>
                </c:pt>
                <c:pt idx="759">
                  <c:v>2.4627340395702135</c:v>
                </c:pt>
                <c:pt idx="760">
                  <c:v>2.4171443314692613</c:v>
                </c:pt>
                <c:pt idx="761">
                  <c:v>2.4992058060509756</c:v>
                </c:pt>
                <c:pt idx="762">
                  <c:v>2.4080263898490708</c:v>
                </c:pt>
                <c:pt idx="763">
                  <c:v>2.4262622730894519</c:v>
                </c:pt>
                <c:pt idx="764">
                  <c:v>2.4201836453426582</c:v>
                </c:pt>
                <c:pt idx="765">
                  <c:v>2.4444981563298325</c:v>
                </c:pt>
                <c:pt idx="766">
                  <c:v>2.4141050175958645</c:v>
                </c:pt>
                <c:pt idx="767">
                  <c:v>2.4566554118234198</c:v>
                </c:pt>
                <c:pt idx="768">
                  <c:v>2.4748912950638009</c:v>
                </c:pt>
                <c:pt idx="769">
                  <c:v>2.3776332511151024</c:v>
                </c:pt>
                <c:pt idx="770">
                  <c:v>2.4718519811904041</c:v>
                </c:pt>
                <c:pt idx="771">
                  <c:v>2.4688126673170072</c:v>
                </c:pt>
                <c:pt idx="772">
                  <c:v>2.4475374702032293</c:v>
                </c:pt>
                <c:pt idx="773">
                  <c:v>2.4475374702032293</c:v>
                </c:pt>
                <c:pt idx="774">
                  <c:v>2.4293015869628487</c:v>
                </c:pt>
                <c:pt idx="775">
                  <c:v>2.4688126673170072</c:v>
                </c:pt>
                <c:pt idx="776">
                  <c:v>2.453616097950023</c:v>
                </c:pt>
                <c:pt idx="777">
                  <c:v>2.4809699228105946</c:v>
                </c:pt>
                <c:pt idx="778">
                  <c:v>2.4627340395702135</c:v>
                </c:pt>
                <c:pt idx="779">
                  <c:v>2.3958691343554834</c:v>
                </c:pt>
                <c:pt idx="780">
                  <c:v>2.4384195285830388</c:v>
                </c:pt>
                <c:pt idx="781">
                  <c:v>2.4566554118234198</c:v>
                </c:pt>
                <c:pt idx="782">
                  <c:v>2.4809699228105946</c:v>
                </c:pt>
                <c:pt idx="783">
                  <c:v>2.4171443314692613</c:v>
                </c:pt>
                <c:pt idx="784">
                  <c:v>2.3958691343554834</c:v>
                </c:pt>
                <c:pt idx="785">
                  <c:v>2.4262622730894519</c:v>
                </c:pt>
                <c:pt idx="786">
                  <c:v>2.4293015869628487</c:v>
                </c:pt>
                <c:pt idx="787">
                  <c:v>2.4353802147096424</c:v>
                </c:pt>
                <c:pt idx="788">
                  <c:v>2.4141050175958645</c:v>
                </c:pt>
                <c:pt idx="789">
                  <c:v>2.3897905066086897</c:v>
                </c:pt>
                <c:pt idx="790">
                  <c:v>2.4019477621022771</c:v>
                </c:pt>
                <c:pt idx="791">
                  <c:v>2.4110657037224676</c:v>
                </c:pt>
                <c:pt idx="792">
                  <c:v>2.4293015869628487</c:v>
                </c:pt>
                <c:pt idx="793">
                  <c:v>2.4201836453426582</c:v>
                </c:pt>
                <c:pt idx="794">
                  <c:v>2.3806725649884992</c:v>
                </c:pt>
                <c:pt idx="795">
                  <c:v>2.4384195285830388</c:v>
                </c:pt>
                <c:pt idx="796">
                  <c:v>2.4323409008362455</c:v>
                </c:pt>
                <c:pt idx="797">
                  <c:v>2.4657733534436104</c:v>
                </c:pt>
                <c:pt idx="798">
                  <c:v>2.4019477621022771</c:v>
                </c:pt>
                <c:pt idx="799">
                  <c:v>2.4262622730894519</c:v>
                </c:pt>
                <c:pt idx="800">
                  <c:v>2.4414588424564356</c:v>
                </c:pt>
                <c:pt idx="801">
                  <c:v>2.4809699228105946</c:v>
                </c:pt>
                <c:pt idx="802">
                  <c:v>2.4596947256968167</c:v>
                </c:pt>
                <c:pt idx="803">
                  <c:v>2.4171443314692613</c:v>
                </c:pt>
                <c:pt idx="804">
                  <c:v>2.4201836453426582</c:v>
                </c:pt>
                <c:pt idx="805">
                  <c:v>2.4627340395702135</c:v>
                </c:pt>
                <c:pt idx="806">
                  <c:v>2.453616097950023</c:v>
                </c:pt>
                <c:pt idx="807">
                  <c:v>2.4596947256968167</c:v>
                </c:pt>
                <c:pt idx="808">
                  <c:v>2.4566554118234198</c:v>
                </c:pt>
                <c:pt idx="809">
                  <c:v>2.4657733534436104</c:v>
                </c:pt>
                <c:pt idx="810">
                  <c:v>2.4688126673170072</c:v>
                </c:pt>
                <c:pt idx="811">
                  <c:v>2.4961664921775788</c:v>
                </c:pt>
                <c:pt idx="812">
                  <c:v>2.4384195285830388</c:v>
                </c:pt>
                <c:pt idx="813">
                  <c:v>2.4475374702032293</c:v>
                </c:pt>
                <c:pt idx="814">
                  <c:v>2.5144023754179599</c:v>
                </c:pt>
                <c:pt idx="815">
                  <c:v>2.5022451199243725</c:v>
                </c:pt>
                <c:pt idx="816">
                  <c:v>2.493127178304182</c:v>
                </c:pt>
                <c:pt idx="817">
                  <c:v>2.453616097950023</c:v>
                </c:pt>
                <c:pt idx="818">
                  <c:v>2.4718519811904041</c:v>
                </c:pt>
                <c:pt idx="819">
                  <c:v>2.5630313973923089</c:v>
                </c:pt>
                <c:pt idx="820">
                  <c:v>2.5630313973923089</c:v>
                </c:pt>
                <c:pt idx="821">
                  <c:v>2.511363061544563</c:v>
                </c:pt>
                <c:pt idx="822">
                  <c:v>2.5265596309115472</c:v>
                </c:pt>
                <c:pt idx="823">
                  <c:v>2.5691100251391026</c:v>
                </c:pt>
                <c:pt idx="824">
                  <c:v>2.5691100251391026</c:v>
                </c:pt>
              </c:numCache>
            </c:numRef>
          </c:yVal>
          <c:smooth val="0"/>
        </c:ser>
        <c:ser>
          <c:idx val="3"/>
          <c:order val="4"/>
          <c:tx>
            <c:v>KCl 550°</c:v>
          </c:tx>
          <c:spPr>
            <a:ln w="127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'[Josh Clay XRD Suite Results.xlsx]1679'!$A$28:$A$852</c:f>
              <c:numCache>
                <c:formatCode>General</c:formatCode>
                <c:ptCount val="825"/>
                <c:pt idx="0">
                  <c:v>2.02</c:v>
                </c:pt>
                <c:pt idx="1">
                  <c:v>2.06</c:v>
                </c:pt>
                <c:pt idx="2">
                  <c:v>2.1</c:v>
                </c:pt>
                <c:pt idx="3">
                  <c:v>2.14</c:v>
                </c:pt>
                <c:pt idx="4">
                  <c:v>2.1800000000000002</c:v>
                </c:pt>
                <c:pt idx="5">
                  <c:v>2.2200000000000002</c:v>
                </c:pt>
                <c:pt idx="6">
                  <c:v>2.2599999999999998</c:v>
                </c:pt>
                <c:pt idx="7">
                  <c:v>2.2999999999999998</c:v>
                </c:pt>
                <c:pt idx="8">
                  <c:v>2.34</c:v>
                </c:pt>
                <c:pt idx="9">
                  <c:v>2.38</c:v>
                </c:pt>
                <c:pt idx="10">
                  <c:v>2.42</c:v>
                </c:pt>
                <c:pt idx="11">
                  <c:v>2.46</c:v>
                </c:pt>
                <c:pt idx="12">
                  <c:v>2.5</c:v>
                </c:pt>
                <c:pt idx="13">
                  <c:v>2.54</c:v>
                </c:pt>
                <c:pt idx="14">
                  <c:v>2.58</c:v>
                </c:pt>
                <c:pt idx="15">
                  <c:v>2.62</c:v>
                </c:pt>
                <c:pt idx="16">
                  <c:v>2.66</c:v>
                </c:pt>
                <c:pt idx="17">
                  <c:v>2.7</c:v>
                </c:pt>
                <c:pt idx="18">
                  <c:v>2.74</c:v>
                </c:pt>
                <c:pt idx="19">
                  <c:v>2.78</c:v>
                </c:pt>
                <c:pt idx="20">
                  <c:v>2.82</c:v>
                </c:pt>
                <c:pt idx="21">
                  <c:v>2.86</c:v>
                </c:pt>
                <c:pt idx="22">
                  <c:v>2.9</c:v>
                </c:pt>
                <c:pt idx="23">
                  <c:v>2.94</c:v>
                </c:pt>
                <c:pt idx="24">
                  <c:v>2.98</c:v>
                </c:pt>
                <c:pt idx="25">
                  <c:v>3.02</c:v>
                </c:pt>
                <c:pt idx="26">
                  <c:v>3.06</c:v>
                </c:pt>
                <c:pt idx="27">
                  <c:v>3.1</c:v>
                </c:pt>
                <c:pt idx="28">
                  <c:v>3.14</c:v>
                </c:pt>
                <c:pt idx="29">
                  <c:v>3.18</c:v>
                </c:pt>
                <c:pt idx="30">
                  <c:v>3.22</c:v>
                </c:pt>
                <c:pt idx="31">
                  <c:v>3.26</c:v>
                </c:pt>
                <c:pt idx="32">
                  <c:v>3.3</c:v>
                </c:pt>
                <c:pt idx="33">
                  <c:v>3.34</c:v>
                </c:pt>
                <c:pt idx="34">
                  <c:v>3.38</c:v>
                </c:pt>
                <c:pt idx="35">
                  <c:v>3.42</c:v>
                </c:pt>
                <c:pt idx="36">
                  <c:v>3.46</c:v>
                </c:pt>
                <c:pt idx="37">
                  <c:v>3.5</c:v>
                </c:pt>
                <c:pt idx="38">
                  <c:v>3.54</c:v>
                </c:pt>
                <c:pt idx="39">
                  <c:v>3.58</c:v>
                </c:pt>
                <c:pt idx="40">
                  <c:v>3.62</c:v>
                </c:pt>
                <c:pt idx="41">
                  <c:v>3.66</c:v>
                </c:pt>
                <c:pt idx="42">
                  <c:v>3.7</c:v>
                </c:pt>
                <c:pt idx="43">
                  <c:v>3.74</c:v>
                </c:pt>
                <c:pt idx="44">
                  <c:v>3.78</c:v>
                </c:pt>
                <c:pt idx="45">
                  <c:v>3.82</c:v>
                </c:pt>
                <c:pt idx="46">
                  <c:v>3.86</c:v>
                </c:pt>
                <c:pt idx="47">
                  <c:v>3.9</c:v>
                </c:pt>
                <c:pt idx="48">
                  <c:v>3.94</c:v>
                </c:pt>
                <c:pt idx="49">
                  <c:v>3.98</c:v>
                </c:pt>
                <c:pt idx="50">
                  <c:v>4.0199999999999996</c:v>
                </c:pt>
                <c:pt idx="51">
                  <c:v>4.0599999999999996</c:v>
                </c:pt>
                <c:pt idx="52">
                  <c:v>4.0999999999999996</c:v>
                </c:pt>
                <c:pt idx="53">
                  <c:v>4.1399999999999997</c:v>
                </c:pt>
                <c:pt idx="54">
                  <c:v>4.18</c:v>
                </c:pt>
                <c:pt idx="55">
                  <c:v>4.22</c:v>
                </c:pt>
                <c:pt idx="56">
                  <c:v>4.26</c:v>
                </c:pt>
                <c:pt idx="57">
                  <c:v>4.3</c:v>
                </c:pt>
                <c:pt idx="58">
                  <c:v>4.34</c:v>
                </c:pt>
                <c:pt idx="59">
                  <c:v>4.38</c:v>
                </c:pt>
                <c:pt idx="60">
                  <c:v>4.42</c:v>
                </c:pt>
                <c:pt idx="61">
                  <c:v>4.46</c:v>
                </c:pt>
                <c:pt idx="62">
                  <c:v>4.5</c:v>
                </c:pt>
                <c:pt idx="63">
                  <c:v>4.54</c:v>
                </c:pt>
                <c:pt idx="64">
                  <c:v>4.58</c:v>
                </c:pt>
                <c:pt idx="65">
                  <c:v>4.62</c:v>
                </c:pt>
                <c:pt idx="66">
                  <c:v>4.66</c:v>
                </c:pt>
                <c:pt idx="67">
                  <c:v>4.7</c:v>
                </c:pt>
                <c:pt idx="68">
                  <c:v>4.74</c:v>
                </c:pt>
                <c:pt idx="69">
                  <c:v>4.78</c:v>
                </c:pt>
                <c:pt idx="70">
                  <c:v>4.82</c:v>
                </c:pt>
                <c:pt idx="71">
                  <c:v>4.8600000000000003</c:v>
                </c:pt>
                <c:pt idx="72">
                  <c:v>4.9000000000000004</c:v>
                </c:pt>
                <c:pt idx="73">
                  <c:v>4.9400000000000004</c:v>
                </c:pt>
                <c:pt idx="74">
                  <c:v>4.9800000000000004</c:v>
                </c:pt>
                <c:pt idx="75">
                  <c:v>5.0199999999999996</c:v>
                </c:pt>
                <c:pt idx="76">
                  <c:v>5.0599999999999996</c:v>
                </c:pt>
                <c:pt idx="77">
                  <c:v>5.0999999999999996</c:v>
                </c:pt>
                <c:pt idx="78">
                  <c:v>5.14</c:v>
                </c:pt>
                <c:pt idx="79">
                  <c:v>5.18</c:v>
                </c:pt>
                <c:pt idx="80">
                  <c:v>5.22</c:v>
                </c:pt>
                <c:pt idx="81">
                  <c:v>5.26</c:v>
                </c:pt>
                <c:pt idx="82">
                  <c:v>5.3</c:v>
                </c:pt>
                <c:pt idx="83">
                  <c:v>5.34</c:v>
                </c:pt>
                <c:pt idx="84">
                  <c:v>5.38</c:v>
                </c:pt>
                <c:pt idx="85">
                  <c:v>5.42</c:v>
                </c:pt>
                <c:pt idx="86">
                  <c:v>5.46</c:v>
                </c:pt>
                <c:pt idx="87">
                  <c:v>5.5</c:v>
                </c:pt>
                <c:pt idx="88">
                  <c:v>5.54</c:v>
                </c:pt>
                <c:pt idx="89">
                  <c:v>5.58</c:v>
                </c:pt>
                <c:pt idx="90">
                  <c:v>5.62</c:v>
                </c:pt>
                <c:pt idx="91">
                  <c:v>5.66</c:v>
                </c:pt>
                <c:pt idx="92">
                  <c:v>5.7</c:v>
                </c:pt>
                <c:pt idx="93">
                  <c:v>5.74</c:v>
                </c:pt>
                <c:pt idx="94">
                  <c:v>5.78</c:v>
                </c:pt>
                <c:pt idx="95">
                  <c:v>5.82</c:v>
                </c:pt>
                <c:pt idx="96">
                  <c:v>5.86</c:v>
                </c:pt>
                <c:pt idx="97">
                  <c:v>5.9</c:v>
                </c:pt>
                <c:pt idx="98">
                  <c:v>5.94</c:v>
                </c:pt>
                <c:pt idx="99">
                  <c:v>5.98</c:v>
                </c:pt>
                <c:pt idx="100">
                  <c:v>6.02</c:v>
                </c:pt>
                <c:pt idx="101">
                  <c:v>6.06</c:v>
                </c:pt>
                <c:pt idx="102">
                  <c:v>6.1</c:v>
                </c:pt>
                <c:pt idx="103">
                  <c:v>6.14</c:v>
                </c:pt>
                <c:pt idx="104">
                  <c:v>6.18</c:v>
                </c:pt>
                <c:pt idx="105">
                  <c:v>6.22</c:v>
                </c:pt>
                <c:pt idx="106">
                  <c:v>6.26</c:v>
                </c:pt>
                <c:pt idx="107">
                  <c:v>6.3</c:v>
                </c:pt>
                <c:pt idx="108">
                  <c:v>6.34</c:v>
                </c:pt>
                <c:pt idx="109">
                  <c:v>6.38</c:v>
                </c:pt>
                <c:pt idx="110">
                  <c:v>6.42</c:v>
                </c:pt>
                <c:pt idx="111">
                  <c:v>6.46</c:v>
                </c:pt>
                <c:pt idx="112">
                  <c:v>6.5</c:v>
                </c:pt>
                <c:pt idx="113">
                  <c:v>6.54</c:v>
                </c:pt>
                <c:pt idx="114">
                  <c:v>6.58</c:v>
                </c:pt>
                <c:pt idx="115">
                  <c:v>6.62</c:v>
                </c:pt>
                <c:pt idx="116">
                  <c:v>6.66</c:v>
                </c:pt>
                <c:pt idx="117">
                  <c:v>6.7</c:v>
                </c:pt>
                <c:pt idx="118">
                  <c:v>6.74</c:v>
                </c:pt>
                <c:pt idx="119">
                  <c:v>6.78</c:v>
                </c:pt>
                <c:pt idx="120">
                  <c:v>6.82</c:v>
                </c:pt>
                <c:pt idx="121">
                  <c:v>6.86</c:v>
                </c:pt>
                <c:pt idx="122">
                  <c:v>6.9</c:v>
                </c:pt>
                <c:pt idx="123">
                  <c:v>6.94</c:v>
                </c:pt>
                <c:pt idx="124">
                  <c:v>6.98</c:v>
                </c:pt>
                <c:pt idx="125">
                  <c:v>7.02</c:v>
                </c:pt>
                <c:pt idx="126">
                  <c:v>7.06</c:v>
                </c:pt>
                <c:pt idx="127">
                  <c:v>7.1</c:v>
                </c:pt>
                <c:pt idx="128">
                  <c:v>7.14</c:v>
                </c:pt>
                <c:pt idx="129">
                  <c:v>7.18</c:v>
                </c:pt>
                <c:pt idx="130">
                  <c:v>7.22</c:v>
                </c:pt>
                <c:pt idx="131">
                  <c:v>7.26</c:v>
                </c:pt>
                <c:pt idx="132">
                  <c:v>7.3</c:v>
                </c:pt>
                <c:pt idx="133">
                  <c:v>7.34</c:v>
                </c:pt>
                <c:pt idx="134">
                  <c:v>7.38</c:v>
                </c:pt>
                <c:pt idx="135">
                  <c:v>7.42</c:v>
                </c:pt>
                <c:pt idx="136">
                  <c:v>7.46</c:v>
                </c:pt>
                <c:pt idx="137">
                  <c:v>7.5</c:v>
                </c:pt>
                <c:pt idx="138">
                  <c:v>7.54</c:v>
                </c:pt>
                <c:pt idx="139">
                  <c:v>7.58</c:v>
                </c:pt>
                <c:pt idx="140">
                  <c:v>7.62</c:v>
                </c:pt>
                <c:pt idx="141">
                  <c:v>7.66</c:v>
                </c:pt>
                <c:pt idx="142">
                  <c:v>7.7</c:v>
                </c:pt>
                <c:pt idx="143">
                  <c:v>7.74</c:v>
                </c:pt>
                <c:pt idx="144">
                  <c:v>7.78</c:v>
                </c:pt>
                <c:pt idx="145">
                  <c:v>7.82</c:v>
                </c:pt>
                <c:pt idx="146">
                  <c:v>7.86</c:v>
                </c:pt>
                <c:pt idx="147">
                  <c:v>7.9</c:v>
                </c:pt>
                <c:pt idx="148">
                  <c:v>7.94</c:v>
                </c:pt>
                <c:pt idx="149">
                  <c:v>7.98</c:v>
                </c:pt>
                <c:pt idx="150">
                  <c:v>8.02</c:v>
                </c:pt>
                <c:pt idx="151">
                  <c:v>8.06</c:v>
                </c:pt>
                <c:pt idx="152">
                  <c:v>8.1</c:v>
                </c:pt>
                <c:pt idx="153">
                  <c:v>8.14</c:v>
                </c:pt>
                <c:pt idx="154">
                  <c:v>8.18</c:v>
                </c:pt>
                <c:pt idx="155">
                  <c:v>8.2200000000000006</c:v>
                </c:pt>
                <c:pt idx="156">
                  <c:v>8.26</c:v>
                </c:pt>
                <c:pt idx="157">
                  <c:v>8.3000000000000007</c:v>
                </c:pt>
                <c:pt idx="158">
                  <c:v>8.34</c:v>
                </c:pt>
                <c:pt idx="159">
                  <c:v>8.3800000000000008</c:v>
                </c:pt>
                <c:pt idx="160">
                  <c:v>8.42</c:v>
                </c:pt>
                <c:pt idx="161">
                  <c:v>8.4600000000000009</c:v>
                </c:pt>
                <c:pt idx="162">
                  <c:v>8.5</c:v>
                </c:pt>
                <c:pt idx="163">
                  <c:v>8.5399999999999991</c:v>
                </c:pt>
                <c:pt idx="164">
                  <c:v>8.58</c:v>
                </c:pt>
                <c:pt idx="165">
                  <c:v>8.6199999999999992</c:v>
                </c:pt>
                <c:pt idx="166">
                  <c:v>8.66</c:v>
                </c:pt>
                <c:pt idx="167">
                  <c:v>8.6999999999999993</c:v>
                </c:pt>
                <c:pt idx="168">
                  <c:v>8.74</c:v>
                </c:pt>
                <c:pt idx="169">
                  <c:v>8.7799999999999994</c:v>
                </c:pt>
                <c:pt idx="170">
                  <c:v>8.82</c:v>
                </c:pt>
                <c:pt idx="171">
                  <c:v>8.86</c:v>
                </c:pt>
                <c:pt idx="172">
                  <c:v>8.9</c:v>
                </c:pt>
                <c:pt idx="173">
                  <c:v>8.94</c:v>
                </c:pt>
                <c:pt idx="174">
                  <c:v>8.98</c:v>
                </c:pt>
                <c:pt idx="175">
                  <c:v>9.02</c:v>
                </c:pt>
                <c:pt idx="176">
                  <c:v>9.06</c:v>
                </c:pt>
                <c:pt idx="177">
                  <c:v>9.1</c:v>
                </c:pt>
                <c:pt idx="178">
                  <c:v>9.14</c:v>
                </c:pt>
                <c:pt idx="179">
                  <c:v>9.18</c:v>
                </c:pt>
                <c:pt idx="180">
                  <c:v>9.2200000000000006</c:v>
                </c:pt>
                <c:pt idx="181">
                  <c:v>9.26</c:v>
                </c:pt>
                <c:pt idx="182">
                  <c:v>9.3000000000000007</c:v>
                </c:pt>
                <c:pt idx="183">
                  <c:v>9.34</c:v>
                </c:pt>
                <c:pt idx="184">
                  <c:v>9.3800000000000008</c:v>
                </c:pt>
                <c:pt idx="185">
                  <c:v>9.42</c:v>
                </c:pt>
                <c:pt idx="186">
                  <c:v>9.4600000000000009</c:v>
                </c:pt>
                <c:pt idx="187">
                  <c:v>9.5</c:v>
                </c:pt>
                <c:pt idx="188">
                  <c:v>9.5399999999999991</c:v>
                </c:pt>
                <c:pt idx="189">
                  <c:v>9.58</c:v>
                </c:pt>
                <c:pt idx="190">
                  <c:v>9.6199999999999992</c:v>
                </c:pt>
                <c:pt idx="191">
                  <c:v>9.66</c:v>
                </c:pt>
                <c:pt idx="192">
                  <c:v>9.6999999999999993</c:v>
                </c:pt>
                <c:pt idx="193">
                  <c:v>9.74</c:v>
                </c:pt>
                <c:pt idx="194">
                  <c:v>9.7799999999999994</c:v>
                </c:pt>
                <c:pt idx="195">
                  <c:v>9.82</c:v>
                </c:pt>
                <c:pt idx="196">
                  <c:v>9.86</c:v>
                </c:pt>
                <c:pt idx="197">
                  <c:v>9.9</c:v>
                </c:pt>
                <c:pt idx="198">
                  <c:v>9.94</c:v>
                </c:pt>
                <c:pt idx="199">
                  <c:v>9.98</c:v>
                </c:pt>
                <c:pt idx="200">
                  <c:v>10.02</c:v>
                </c:pt>
                <c:pt idx="201">
                  <c:v>10.06</c:v>
                </c:pt>
                <c:pt idx="202">
                  <c:v>10.1</c:v>
                </c:pt>
                <c:pt idx="203">
                  <c:v>10.14</c:v>
                </c:pt>
                <c:pt idx="204">
                  <c:v>10.18</c:v>
                </c:pt>
                <c:pt idx="205">
                  <c:v>10.220000000000001</c:v>
                </c:pt>
                <c:pt idx="206">
                  <c:v>10.26</c:v>
                </c:pt>
                <c:pt idx="207">
                  <c:v>10.3</c:v>
                </c:pt>
                <c:pt idx="208">
                  <c:v>10.34</c:v>
                </c:pt>
                <c:pt idx="209">
                  <c:v>10.38</c:v>
                </c:pt>
                <c:pt idx="210">
                  <c:v>10.42</c:v>
                </c:pt>
                <c:pt idx="211">
                  <c:v>10.46</c:v>
                </c:pt>
                <c:pt idx="212">
                  <c:v>10.5</c:v>
                </c:pt>
                <c:pt idx="213">
                  <c:v>10.54</c:v>
                </c:pt>
                <c:pt idx="214">
                  <c:v>10.58</c:v>
                </c:pt>
                <c:pt idx="215">
                  <c:v>10.62</c:v>
                </c:pt>
                <c:pt idx="216">
                  <c:v>10.66</c:v>
                </c:pt>
                <c:pt idx="217">
                  <c:v>10.7</c:v>
                </c:pt>
                <c:pt idx="218">
                  <c:v>10.74</c:v>
                </c:pt>
                <c:pt idx="219">
                  <c:v>10.78</c:v>
                </c:pt>
                <c:pt idx="220">
                  <c:v>10.82</c:v>
                </c:pt>
                <c:pt idx="221">
                  <c:v>10.86</c:v>
                </c:pt>
                <c:pt idx="222">
                  <c:v>10.9</c:v>
                </c:pt>
                <c:pt idx="223">
                  <c:v>10.94</c:v>
                </c:pt>
                <c:pt idx="224">
                  <c:v>10.98</c:v>
                </c:pt>
                <c:pt idx="225">
                  <c:v>11.02</c:v>
                </c:pt>
                <c:pt idx="226">
                  <c:v>11.06</c:v>
                </c:pt>
                <c:pt idx="227">
                  <c:v>11.1</c:v>
                </c:pt>
                <c:pt idx="228">
                  <c:v>11.14</c:v>
                </c:pt>
                <c:pt idx="229">
                  <c:v>11.18</c:v>
                </c:pt>
                <c:pt idx="230">
                  <c:v>11.22</c:v>
                </c:pt>
                <c:pt idx="231">
                  <c:v>11.26</c:v>
                </c:pt>
                <c:pt idx="232">
                  <c:v>11.3</c:v>
                </c:pt>
                <c:pt idx="233">
                  <c:v>11.34</c:v>
                </c:pt>
                <c:pt idx="234">
                  <c:v>11.38</c:v>
                </c:pt>
                <c:pt idx="235">
                  <c:v>11.42</c:v>
                </c:pt>
                <c:pt idx="236">
                  <c:v>11.46</c:v>
                </c:pt>
                <c:pt idx="237">
                  <c:v>11.5</c:v>
                </c:pt>
                <c:pt idx="238">
                  <c:v>11.54</c:v>
                </c:pt>
                <c:pt idx="239">
                  <c:v>11.58</c:v>
                </c:pt>
                <c:pt idx="240">
                  <c:v>11.62</c:v>
                </c:pt>
                <c:pt idx="241">
                  <c:v>11.66</c:v>
                </c:pt>
                <c:pt idx="242">
                  <c:v>11.7</c:v>
                </c:pt>
                <c:pt idx="243">
                  <c:v>11.74</c:v>
                </c:pt>
                <c:pt idx="244">
                  <c:v>11.78</c:v>
                </c:pt>
                <c:pt idx="245">
                  <c:v>11.82</c:v>
                </c:pt>
                <c:pt idx="246">
                  <c:v>11.86</c:v>
                </c:pt>
                <c:pt idx="247">
                  <c:v>11.9</c:v>
                </c:pt>
                <c:pt idx="248">
                  <c:v>11.94</c:v>
                </c:pt>
                <c:pt idx="249">
                  <c:v>11.98</c:v>
                </c:pt>
                <c:pt idx="250">
                  <c:v>12.02</c:v>
                </c:pt>
                <c:pt idx="251">
                  <c:v>12.06</c:v>
                </c:pt>
                <c:pt idx="252">
                  <c:v>12.1</c:v>
                </c:pt>
                <c:pt idx="253">
                  <c:v>12.14</c:v>
                </c:pt>
                <c:pt idx="254">
                  <c:v>12.18</c:v>
                </c:pt>
                <c:pt idx="255">
                  <c:v>12.22</c:v>
                </c:pt>
                <c:pt idx="256">
                  <c:v>12.26</c:v>
                </c:pt>
                <c:pt idx="257">
                  <c:v>12.3</c:v>
                </c:pt>
                <c:pt idx="258">
                  <c:v>12.34</c:v>
                </c:pt>
                <c:pt idx="259">
                  <c:v>12.38</c:v>
                </c:pt>
                <c:pt idx="260">
                  <c:v>12.42</c:v>
                </c:pt>
                <c:pt idx="261">
                  <c:v>12.46</c:v>
                </c:pt>
                <c:pt idx="262">
                  <c:v>12.5</c:v>
                </c:pt>
                <c:pt idx="263">
                  <c:v>12.54</c:v>
                </c:pt>
                <c:pt idx="264">
                  <c:v>12.58</c:v>
                </c:pt>
                <c:pt idx="265">
                  <c:v>12.62</c:v>
                </c:pt>
                <c:pt idx="266">
                  <c:v>12.66</c:v>
                </c:pt>
                <c:pt idx="267">
                  <c:v>12.7</c:v>
                </c:pt>
                <c:pt idx="268">
                  <c:v>12.74</c:v>
                </c:pt>
                <c:pt idx="269">
                  <c:v>12.78</c:v>
                </c:pt>
                <c:pt idx="270">
                  <c:v>12.82</c:v>
                </c:pt>
                <c:pt idx="271">
                  <c:v>12.86</c:v>
                </c:pt>
                <c:pt idx="272">
                  <c:v>12.9</c:v>
                </c:pt>
                <c:pt idx="273">
                  <c:v>12.94</c:v>
                </c:pt>
                <c:pt idx="274">
                  <c:v>12.98</c:v>
                </c:pt>
                <c:pt idx="275">
                  <c:v>13.02</c:v>
                </c:pt>
                <c:pt idx="276">
                  <c:v>13.06</c:v>
                </c:pt>
                <c:pt idx="277">
                  <c:v>13.1</c:v>
                </c:pt>
                <c:pt idx="278">
                  <c:v>13.14</c:v>
                </c:pt>
                <c:pt idx="279">
                  <c:v>13.18</c:v>
                </c:pt>
                <c:pt idx="280">
                  <c:v>13.22</c:v>
                </c:pt>
                <c:pt idx="281">
                  <c:v>13.26</c:v>
                </c:pt>
                <c:pt idx="282">
                  <c:v>13.3</c:v>
                </c:pt>
                <c:pt idx="283">
                  <c:v>13.34</c:v>
                </c:pt>
                <c:pt idx="284">
                  <c:v>13.38</c:v>
                </c:pt>
                <c:pt idx="285">
                  <c:v>13.42</c:v>
                </c:pt>
                <c:pt idx="286">
                  <c:v>13.46</c:v>
                </c:pt>
                <c:pt idx="287">
                  <c:v>13.5</c:v>
                </c:pt>
                <c:pt idx="288">
                  <c:v>13.54</c:v>
                </c:pt>
                <c:pt idx="289">
                  <c:v>13.58</c:v>
                </c:pt>
                <c:pt idx="290">
                  <c:v>13.62</c:v>
                </c:pt>
                <c:pt idx="291">
                  <c:v>13.66</c:v>
                </c:pt>
                <c:pt idx="292">
                  <c:v>13.7</c:v>
                </c:pt>
                <c:pt idx="293">
                  <c:v>13.74</c:v>
                </c:pt>
                <c:pt idx="294">
                  <c:v>13.78</c:v>
                </c:pt>
                <c:pt idx="295">
                  <c:v>13.82</c:v>
                </c:pt>
                <c:pt idx="296">
                  <c:v>13.86</c:v>
                </c:pt>
                <c:pt idx="297">
                  <c:v>13.9</c:v>
                </c:pt>
                <c:pt idx="298">
                  <c:v>13.94</c:v>
                </c:pt>
                <c:pt idx="299">
                  <c:v>13.98</c:v>
                </c:pt>
                <c:pt idx="300">
                  <c:v>14.02</c:v>
                </c:pt>
                <c:pt idx="301">
                  <c:v>14.06</c:v>
                </c:pt>
                <c:pt idx="302">
                  <c:v>14.1</c:v>
                </c:pt>
                <c:pt idx="303">
                  <c:v>14.14</c:v>
                </c:pt>
                <c:pt idx="304">
                  <c:v>14.18</c:v>
                </c:pt>
                <c:pt idx="305">
                  <c:v>14.22</c:v>
                </c:pt>
                <c:pt idx="306">
                  <c:v>14.26</c:v>
                </c:pt>
                <c:pt idx="307">
                  <c:v>14.3</c:v>
                </c:pt>
                <c:pt idx="308">
                  <c:v>14.34</c:v>
                </c:pt>
                <c:pt idx="309">
                  <c:v>14.38</c:v>
                </c:pt>
                <c:pt idx="310">
                  <c:v>14.42</c:v>
                </c:pt>
                <c:pt idx="311">
                  <c:v>14.46</c:v>
                </c:pt>
                <c:pt idx="312">
                  <c:v>14.5</c:v>
                </c:pt>
                <c:pt idx="313">
                  <c:v>14.54</c:v>
                </c:pt>
                <c:pt idx="314">
                  <c:v>14.58</c:v>
                </c:pt>
                <c:pt idx="315">
                  <c:v>14.62</c:v>
                </c:pt>
                <c:pt idx="316">
                  <c:v>14.66</c:v>
                </c:pt>
                <c:pt idx="317">
                  <c:v>14.7</c:v>
                </c:pt>
                <c:pt idx="318">
                  <c:v>14.74</c:v>
                </c:pt>
                <c:pt idx="319">
                  <c:v>14.78</c:v>
                </c:pt>
                <c:pt idx="320">
                  <c:v>14.82</c:v>
                </c:pt>
                <c:pt idx="321">
                  <c:v>14.86</c:v>
                </c:pt>
                <c:pt idx="322">
                  <c:v>14.9</c:v>
                </c:pt>
                <c:pt idx="323">
                  <c:v>14.94</c:v>
                </c:pt>
                <c:pt idx="324">
                  <c:v>14.98</c:v>
                </c:pt>
                <c:pt idx="325">
                  <c:v>15.02</c:v>
                </c:pt>
                <c:pt idx="326">
                  <c:v>15.06</c:v>
                </c:pt>
                <c:pt idx="327">
                  <c:v>15.1</c:v>
                </c:pt>
                <c:pt idx="328">
                  <c:v>15.14</c:v>
                </c:pt>
                <c:pt idx="329">
                  <c:v>15.18</c:v>
                </c:pt>
                <c:pt idx="330">
                  <c:v>15.22</c:v>
                </c:pt>
                <c:pt idx="331">
                  <c:v>15.26</c:v>
                </c:pt>
                <c:pt idx="332">
                  <c:v>15.3</c:v>
                </c:pt>
                <c:pt idx="333">
                  <c:v>15.34</c:v>
                </c:pt>
                <c:pt idx="334">
                  <c:v>15.38</c:v>
                </c:pt>
                <c:pt idx="335">
                  <c:v>15.42</c:v>
                </c:pt>
                <c:pt idx="336">
                  <c:v>15.46</c:v>
                </c:pt>
                <c:pt idx="337">
                  <c:v>15.5</c:v>
                </c:pt>
                <c:pt idx="338">
                  <c:v>15.54</c:v>
                </c:pt>
                <c:pt idx="339">
                  <c:v>15.58</c:v>
                </c:pt>
                <c:pt idx="340">
                  <c:v>15.62</c:v>
                </c:pt>
                <c:pt idx="341">
                  <c:v>15.66</c:v>
                </c:pt>
                <c:pt idx="342">
                  <c:v>15.7</c:v>
                </c:pt>
                <c:pt idx="343">
                  <c:v>15.74</c:v>
                </c:pt>
                <c:pt idx="344">
                  <c:v>15.78</c:v>
                </c:pt>
                <c:pt idx="345">
                  <c:v>15.82</c:v>
                </c:pt>
                <c:pt idx="346">
                  <c:v>15.86</c:v>
                </c:pt>
                <c:pt idx="347">
                  <c:v>15.9</c:v>
                </c:pt>
                <c:pt idx="348">
                  <c:v>15.94</c:v>
                </c:pt>
                <c:pt idx="349">
                  <c:v>15.98</c:v>
                </c:pt>
                <c:pt idx="350">
                  <c:v>16.02</c:v>
                </c:pt>
                <c:pt idx="351">
                  <c:v>16.059999999999999</c:v>
                </c:pt>
                <c:pt idx="352">
                  <c:v>16.100000000000001</c:v>
                </c:pt>
                <c:pt idx="353">
                  <c:v>16.14</c:v>
                </c:pt>
                <c:pt idx="354">
                  <c:v>16.18</c:v>
                </c:pt>
                <c:pt idx="355">
                  <c:v>16.22</c:v>
                </c:pt>
                <c:pt idx="356">
                  <c:v>16.260000000000002</c:v>
                </c:pt>
                <c:pt idx="357">
                  <c:v>16.3</c:v>
                </c:pt>
                <c:pt idx="358">
                  <c:v>16.34</c:v>
                </c:pt>
                <c:pt idx="359">
                  <c:v>16.38</c:v>
                </c:pt>
                <c:pt idx="360">
                  <c:v>16.420000000000002</c:v>
                </c:pt>
                <c:pt idx="361">
                  <c:v>16.46</c:v>
                </c:pt>
                <c:pt idx="362">
                  <c:v>16.5</c:v>
                </c:pt>
                <c:pt idx="363">
                  <c:v>16.54</c:v>
                </c:pt>
                <c:pt idx="364">
                  <c:v>16.579999999999998</c:v>
                </c:pt>
                <c:pt idx="365">
                  <c:v>16.62</c:v>
                </c:pt>
                <c:pt idx="366">
                  <c:v>16.66</c:v>
                </c:pt>
                <c:pt idx="367">
                  <c:v>16.7</c:v>
                </c:pt>
                <c:pt idx="368">
                  <c:v>16.739999999999998</c:v>
                </c:pt>
                <c:pt idx="369">
                  <c:v>16.78</c:v>
                </c:pt>
                <c:pt idx="370">
                  <c:v>16.82</c:v>
                </c:pt>
                <c:pt idx="371">
                  <c:v>16.86</c:v>
                </c:pt>
                <c:pt idx="372">
                  <c:v>16.899999999999999</c:v>
                </c:pt>
                <c:pt idx="373">
                  <c:v>16.940000000000001</c:v>
                </c:pt>
                <c:pt idx="374">
                  <c:v>16.98</c:v>
                </c:pt>
                <c:pt idx="375">
                  <c:v>17.02</c:v>
                </c:pt>
                <c:pt idx="376">
                  <c:v>17.059999999999999</c:v>
                </c:pt>
                <c:pt idx="377">
                  <c:v>17.100000000000001</c:v>
                </c:pt>
                <c:pt idx="378">
                  <c:v>17.14</c:v>
                </c:pt>
                <c:pt idx="379">
                  <c:v>17.18</c:v>
                </c:pt>
                <c:pt idx="380">
                  <c:v>17.22</c:v>
                </c:pt>
                <c:pt idx="381">
                  <c:v>17.260000000000002</c:v>
                </c:pt>
                <c:pt idx="382">
                  <c:v>17.3</c:v>
                </c:pt>
                <c:pt idx="383">
                  <c:v>17.34</c:v>
                </c:pt>
                <c:pt idx="384">
                  <c:v>17.38</c:v>
                </c:pt>
                <c:pt idx="385">
                  <c:v>17.420000000000002</c:v>
                </c:pt>
                <c:pt idx="386">
                  <c:v>17.46</c:v>
                </c:pt>
                <c:pt idx="387">
                  <c:v>17.5</c:v>
                </c:pt>
                <c:pt idx="388">
                  <c:v>17.54</c:v>
                </c:pt>
                <c:pt idx="389">
                  <c:v>17.579999999999998</c:v>
                </c:pt>
                <c:pt idx="390">
                  <c:v>17.62</c:v>
                </c:pt>
                <c:pt idx="391">
                  <c:v>17.66</c:v>
                </c:pt>
                <c:pt idx="392">
                  <c:v>17.7</c:v>
                </c:pt>
                <c:pt idx="393">
                  <c:v>17.739999999999998</c:v>
                </c:pt>
                <c:pt idx="394">
                  <c:v>17.78</c:v>
                </c:pt>
                <c:pt idx="395">
                  <c:v>17.82</c:v>
                </c:pt>
                <c:pt idx="396">
                  <c:v>17.86</c:v>
                </c:pt>
                <c:pt idx="397">
                  <c:v>17.899999999999999</c:v>
                </c:pt>
                <c:pt idx="398">
                  <c:v>17.940000000000001</c:v>
                </c:pt>
                <c:pt idx="399">
                  <c:v>17.98</c:v>
                </c:pt>
                <c:pt idx="400">
                  <c:v>18.02</c:v>
                </c:pt>
                <c:pt idx="401">
                  <c:v>18.059999999999999</c:v>
                </c:pt>
                <c:pt idx="402">
                  <c:v>18.100000000000001</c:v>
                </c:pt>
                <c:pt idx="403">
                  <c:v>18.14</c:v>
                </c:pt>
                <c:pt idx="404">
                  <c:v>18.18</c:v>
                </c:pt>
                <c:pt idx="405">
                  <c:v>18.22</c:v>
                </c:pt>
                <c:pt idx="406">
                  <c:v>18.260000000000002</c:v>
                </c:pt>
                <c:pt idx="407">
                  <c:v>18.3</c:v>
                </c:pt>
                <c:pt idx="408">
                  <c:v>18.34</c:v>
                </c:pt>
                <c:pt idx="409">
                  <c:v>18.38</c:v>
                </c:pt>
                <c:pt idx="410">
                  <c:v>18.420000000000002</c:v>
                </c:pt>
                <c:pt idx="411">
                  <c:v>18.46</c:v>
                </c:pt>
                <c:pt idx="412">
                  <c:v>18.5</c:v>
                </c:pt>
                <c:pt idx="413">
                  <c:v>18.54</c:v>
                </c:pt>
                <c:pt idx="414">
                  <c:v>18.579999999999998</c:v>
                </c:pt>
                <c:pt idx="415">
                  <c:v>18.62</c:v>
                </c:pt>
                <c:pt idx="416">
                  <c:v>18.66</c:v>
                </c:pt>
                <c:pt idx="417">
                  <c:v>18.7</c:v>
                </c:pt>
                <c:pt idx="418">
                  <c:v>18.739999999999998</c:v>
                </c:pt>
                <c:pt idx="419">
                  <c:v>18.78</c:v>
                </c:pt>
                <c:pt idx="420">
                  <c:v>18.82</c:v>
                </c:pt>
                <c:pt idx="421">
                  <c:v>18.86</c:v>
                </c:pt>
                <c:pt idx="422">
                  <c:v>18.899999999999999</c:v>
                </c:pt>
                <c:pt idx="423">
                  <c:v>18.940000000000001</c:v>
                </c:pt>
                <c:pt idx="424">
                  <c:v>18.98</c:v>
                </c:pt>
                <c:pt idx="425">
                  <c:v>19.02</c:v>
                </c:pt>
                <c:pt idx="426">
                  <c:v>19.059999999999999</c:v>
                </c:pt>
                <c:pt idx="427">
                  <c:v>19.100000000000001</c:v>
                </c:pt>
                <c:pt idx="428">
                  <c:v>19.14</c:v>
                </c:pt>
                <c:pt idx="429">
                  <c:v>19.18</c:v>
                </c:pt>
                <c:pt idx="430">
                  <c:v>19.22</c:v>
                </c:pt>
                <c:pt idx="431">
                  <c:v>19.260000000000002</c:v>
                </c:pt>
                <c:pt idx="432">
                  <c:v>19.3</c:v>
                </c:pt>
                <c:pt idx="433">
                  <c:v>19.34</c:v>
                </c:pt>
                <c:pt idx="434">
                  <c:v>19.38</c:v>
                </c:pt>
                <c:pt idx="435">
                  <c:v>19.420000000000002</c:v>
                </c:pt>
                <c:pt idx="436">
                  <c:v>19.46</c:v>
                </c:pt>
                <c:pt idx="437">
                  <c:v>19.5</c:v>
                </c:pt>
                <c:pt idx="438">
                  <c:v>19.54</c:v>
                </c:pt>
                <c:pt idx="439">
                  <c:v>19.579999999999998</c:v>
                </c:pt>
                <c:pt idx="440">
                  <c:v>19.62</c:v>
                </c:pt>
                <c:pt idx="441">
                  <c:v>19.66</c:v>
                </c:pt>
                <c:pt idx="442">
                  <c:v>19.7</c:v>
                </c:pt>
                <c:pt idx="443">
                  <c:v>19.739999999999998</c:v>
                </c:pt>
                <c:pt idx="444">
                  <c:v>19.78</c:v>
                </c:pt>
                <c:pt idx="445">
                  <c:v>19.82</c:v>
                </c:pt>
                <c:pt idx="446">
                  <c:v>19.86</c:v>
                </c:pt>
                <c:pt idx="447">
                  <c:v>19.899999999999999</c:v>
                </c:pt>
                <c:pt idx="448">
                  <c:v>19.940000000000001</c:v>
                </c:pt>
                <c:pt idx="449">
                  <c:v>19.98</c:v>
                </c:pt>
                <c:pt idx="450">
                  <c:v>20.02</c:v>
                </c:pt>
                <c:pt idx="451">
                  <c:v>20.059999999999999</c:v>
                </c:pt>
                <c:pt idx="452">
                  <c:v>20.100000000000001</c:v>
                </c:pt>
                <c:pt idx="453">
                  <c:v>20.14</c:v>
                </c:pt>
                <c:pt idx="454">
                  <c:v>20.18</c:v>
                </c:pt>
                <c:pt idx="455">
                  <c:v>20.22</c:v>
                </c:pt>
                <c:pt idx="456">
                  <c:v>20.260000000000002</c:v>
                </c:pt>
                <c:pt idx="457">
                  <c:v>20.3</c:v>
                </c:pt>
                <c:pt idx="458">
                  <c:v>20.34</c:v>
                </c:pt>
                <c:pt idx="459">
                  <c:v>20.38</c:v>
                </c:pt>
                <c:pt idx="460">
                  <c:v>20.420000000000002</c:v>
                </c:pt>
                <c:pt idx="461">
                  <c:v>20.46</c:v>
                </c:pt>
                <c:pt idx="462">
                  <c:v>20.5</c:v>
                </c:pt>
                <c:pt idx="463">
                  <c:v>20.54</c:v>
                </c:pt>
                <c:pt idx="464">
                  <c:v>20.58</c:v>
                </c:pt>
                <c:pt idx="465">
                  <c:v>20.62</c:v>
                </c:pt>
                <c:pt idx="466">
                  <c:v>20.66</c:v>
                </c:pt>
                <c:pt idx="467">
                  <c:v>20.7</c:v>
                </c:pt>
                <c:pt idx="468">
                  <c:v>20.74</c:v>
                </c:pt>
                <c:pt idx="469">
                  <c:v>20.78</c:v>
                </c:pt>
                <c:pt idx="470">
                  <c:v>20.82</c:v>
                </c:pt>
                <c:pt idx="471">
                  <c:v>20.86</c:v>
                </c:pt>
                <c:pt idx="472">
                  <c:v>20.9</c:v>
                </c:pt>
                <c:pt idx="473">
                  <c:v>20.94</c:v>
                </c:pt>
                <c:pt idx="474">
                  <c:v>20.98</c:v>
                </c:pt>
                <c:pt idx="475">
                  <c:v>21.02</c:v>
                </c:pt>
                <c:pt idx="476">
                  <c:v>21.06</c:v>
                </c:pt>
                <c:pt idx="477">
                  <c:v>21.1</c:v>
                </c:pt>
                <c:pt idx="478">
                  <c:v>21.14</c:v>
                </c:pt>
                <c:pt idx="479">
                  <c:v>21.18</c:v>
                </c:pt>
                <c:pt idx="480">
                  <c:v>21.22</c:v>
                </c:pt>
                <c:pt idx="481">
                  <c:v>21.26</c:v>
                </c:pt>
                <c:pt idx="482">
                  <c:v>21.3</c:v>
                </c:pt>
                <c:pt idx="483">
                  <c:v>21.34</c:v>
                </c:pt>
                <c:pt idx="484">
                  <c:v>21.38</c:v>
                </c:pt>
                <c:pt idx="485">
                  <c:v>21.42</c:v>
                </c:pt>
                <c:pt idx="486">
                  <c:v>21.46</c:v>
                </c:pt>
                <c:pt idx="487">
                  <c:v>21.5</c:v>
                </c:pt>
                <c:pt idx="488">
                  <c:v>21.54</c:v>
                </c:pt>
                <c:pt idx="489">
                  <c:v>21.58</c:v>
                </c:pt>
                <c:pt idx="490">
                  <c:v>21.62</c:v>
                </c:pt>
                <c:pt idx="491">
                  <c:v>21.66</c:v>
                </c:pt>
                <c:pt idx="492">
                  <c:v>21.7</c:v>
                </c:pt>
                <c:pt idx="493">
                  <c:v>21.74</c:v>
                </c:pt>
                <c:pt idx="494">
                  <c:v>21.78</c:v>
                </c:pt>
                <c:pt idx="495">
                  <c:v>21.82</c:v>
                </c:pt>
                <c:pt idx="496">
                  <c:v>21.86</c:v>
                </c:pt>
                <c:pt idx="497">
                  <c:v>21.9</c:v>
                </c:pt>
                <c:pt idx="498">
                  <c:v>21.94</c:v>
                </c:pt>
                <c:pt idx="499">
                  <c:v>21.98</c:v>
                </c:pt>
                <c:pt idx="500">
                  <c:v>22.02</c:v>
                </c:pt>
                <c:pt idx="501">
                  <c:v>22.06</c:v>
                </c:pt>
                <c:pt idx="502">
                  <c:v>22.1</c:v>
                </c:pt>
                <c:pt idx="503">
                  <c:v>22.14</c:v>
                </c:pt>
                <c:pt idx="504">
                  <c:v>22.18</c:v>
                </c:pt>
                <c:pt idx="505">
                  <c:v>22.22</c:v>
                </c:pt>
                <c:pt idx="506">
                  <c:v>22.26</c:v>
                </c:pt>
                <c:pt idx="507">
                  <c:v>22.3</c:v>
                </c:pt>
                <c:pt idx="508">
                  <c:v>22.34</c:v>
                </c:pt>
                <c:pt idx="509">
                  <c:v>22.38</c:v>
                </c:pt>
                <c:pt idx="510">
                  <c:v>22.42</c:v>
                </c:pt>
                <c:pt idx="511">
                  <c:v>22.46</c:v>
                </c:pt>
                <c:pt idx="512">
                  <c:v>22.5</c:v>
                </c:pt>
                <c:pt idx="513">
                  <c:v>22.54</c:v>
                </c:pt>
                <c:pt idx="514">
                  <c:v>22.58</c:v>
                </c:pt>
                <c:pt idx="515">
                  <c:v>22.62</c:v>
                </c:pt>
                <c:pt idx="516">
                  <c:v>22.66</c:v>
                </c:pt>
                <c:pt idx="517">
                  <c:v>22.7</c:v>
                </c:pt>
                <c:pt idx="518">
                  <c:v>22.74</c:v>
                </c:pt>
                <c:pt idx="519">
                  <c:v>22.78</c:v>
                </c:pt>
                <c:pt idx="520">
                  <c:v>22.82</c:v>
                </c:pt>
                <c:pt idx="521">
                  <c:v>22.86</c:v>
                </c:pt>
                <c:pt idx="522">
                  <c:v>22.9</c:v>
                </c:pt>
                <c:pt idx="523">
                  <c:v>22.94</c:v>
                </c:pt>
                <c:pt idx="524">
                  <c:v>22.98</c:v>
                </c:pt>
                <c:pt idx="525">
                  <c:v>23.02</c:v>
                </c:pt>
                <c:pt idx="526">
                  <c:v>23.06</c:v>
                </c:pt>
                <c:pt idx="527">
                  <c:v>23.1</c:v>
                </c:pt>
                <c:pt idx="528">
                  <c:v>23.14</c:v>
                </c:pt>
                <c:pt idx="529">
                  <c:v>23.18</c:v>
                </c:pt>
                <c:pt idx="530">
                  <c:v>23.22</c:v>
                </c:pt>
                <c:pt idx="531">
                  <c:v>23.26</c:v>
                </c:pt>
                <c:pt idx="532">
                  <c:v>23.3</c:v>
                </c:pt>
                <c:pt idx="533">
                  <c:v>23.34</c:v>
                </c:pt>
                <c:pt idx="534">
                  <c:v>23.38</c:v>
                </c:pt>
                <c:pt idx="535">
                  <c:v>23.42</c:v>
                </c:pt>
                <c:pt idx="536">
                  <c:v>23.46</c:v>
                </c:pt>
                <c:pt idx="537">
                  <c:v>23.5</c:v>
                </c:pt>
                <c:pt idx="538">
                  <c:v>23.54</c:v>
                </c:pt>
                <c:pt idx="539">
                  <c:v>23.58</c:v>
                </c:pt>
                <c:pt idx="540">
                  <c:v>23.62</c:v>
                </c:pt>
                <c:pt idx="541">
                  <c:v>23.66</c:v>
                </c:pt>
                <c:pt idx="542">
                  <c:v>23.7</c:v>
                </c:pt>
                <c:pt idx="543">
                  <c:v>23.74</c:v>
                </c:pt>
                <c:pt idx="544">
                  <c:v>23.78</c:v>
                </c:pt>
                <c:pt idx="545">
                  <c:v>23.82</c:v>
                </c:pt>
                <c:pt idx="546">
                  <c:v>23.86</c:v>
                </c:pt>
                <c:pt idx="547">
                  <c:v>23.9</c:v>
                </c:pt>
                <c:pt idx="548">
                  <c:v>23.94</c:v>
                </c:pt>
                <c:pt idx="549">
                  <c:v>23.98</c:v>
                </c:pt>
                <c:pt idx="550">
                  <c:v>24.02</c:v>
                </c:pt>
                <c:pt idx="551">
                  <c:v>24.06</c:v>
                </c:pt>
                <c:pt idx="552">
                  <c:v>24.1</c:v>
                </c:pt>
                <c:pt idx="553">
                  <c:v>24.14</c:v>
                </c:pt>
                <c:pt idx="554">
                  <c:v>24.18</c:v>
                </c:pt>
                <c:pt idx="555">
                  <c:v>24.22</c:v>
                </c:pt>
                <c:pt idx="556">
                  <c:v>24.26</c:v>
                </c:pt>
                <c:pt idx="557">
                  <c:v>24.3</c:v>
                </c:pt>
                <c:pt idx="558">
                  <c:v>24.34</c:v>
                </c:pt>
                <c:pt idx="559">
                  <c:v>24.38</c:v>
                </c:pt>
                <c:pt idx="560">
                  <c:v>24.42</c:v>
                </c:pt>
                <c:pt idx="561">
                  <c:v>24.46</c:v>
                </c:pt>
                <c:pt idx="562">
                  <c:v>24.5</c:v>
                </c:pt>
                <c:pt idx="563">
                  <c:v>24.54</c:v>
                </c:pt>
                <c:pt idx="564">
                  <c:v>24.58</c:v>
                </c:pt>
                <c:pt idx="565">
                  <c:v>24.62</c:v>
                </c:pt>
                <c:pt idx="566">
                  <c:v>24.66</c:v>
                </c:pt>
                <c:pt idx="567">
                  <c:v>24.7</c:v>
                </c:pt>
                <c:pt idx="568">
                  <c:v>24.74</c:v>
                </c:pt>
                <c:pt idx="569">
                  <c:v>24.78</c:v>
                </c:pt>
                <c:pt idx="570">
                  <c:v>24.82</c:v>
                </c:pt>
                <c:pt idx="571">
                  <c:v>24.86</c:v>
                </c:pt>
                <c:pt idx="572">
                  <c:v>24.9</c:v>
                </c:pt>
                <c:pt idx="573">
                  <c:v>24.94</c:v>
                </c:pt>
                <c:pt idx="574">
                  <c:v>24.98</c:v>
                </c:pt>
                <c:pt idx="575">
                  <c:v>25.02</c:v>
                </c:pt>
                <c:pt idx="576">
                  <c:v>25.06</c:v>
                </c:pt>
                <c:pt idx="577">
                  <c:v>25.1</c:v>
                </c:pt>
                <c:pt idx="578">
                  <c:v>25.14</c:v>
                </c:pt>
                <c:pt idx="579">
                  <c:v>25.18</c:v>
                </c:pt>
                <c:pt idx="580">
                  <c:v>25.22</c:v>
                </c:pt>
                <c:pt idx="581">
                  <c:v>25.26</c:v>
                </c:pt>
                <c:pt idx="582">
                  <c:v>25.3</c:v>
                </c:pt>
                <c:pt idx="583">
                  <c:v>25.34</c:v>
                </c:pt>
                <c:pt idx="584">
                  <c:v>25.38</c:v>
                </c:pt>
                <c:pt idx="585">
                  <c:v>25.42</c:v>
                </c:pt>
                <c:pt idx="586">
                  <c:v>25.46</c:v>
                </c:pt>
                <c:pt idx="587">
                  <c:v>25.5</c:v>
                </c:pt>
                <c:pt idx="588">
                  <c:v>25.54</c:v>
                </c:pt>
                <c:pt idx="589">
                  <c:v>25.58</c:v>
                </c:pt>
                <c:pt idx="590">
                  <c:v>25.62</c:v>
                </c:pt>
                <c:pt idx="591">
                  <c:v>25.66</c:v>
                </c:pt>
                <c:pt idx="592">
                  <c:v>25.7</c:v>
                </c:pt>
                <c:pt idx="593">
                  <c:v>25.74</c:v>
                </c:pt>
                <c:pt idx="594">
                  <c:v>25.78</c:v>
                </c:pt>
                <c:pt idx="595">
                  <c:v>25.82</c:v>
                </c:pt>
                <c:pt idx="596">
                  <c:v>25.86</c:v>
                </c:pt>
                <c:pt idx="597">
                  <c:v>25.9</c:v>
                </c:pt>
                <c:pt idx="598">
                  <c:v>25.94</c:v>
                </c:pt>
                <c:pt idx="599">
                  <c:v>25.98</c:v>
                </c:pt>
                <c:pt idx="600">
                  <c:v>26.02</c:v>
                </c:pt>
                <c:pt idx="601">
                  <c:v>26.06</c:v>
                </c:pt>
                <c:pt idx="602">
                  <c:v>26.1</c:v>
                </c:pt>
                <c:pt idx="603">
                  <c:v>26.14</c:v>
                </c:pt>
                <c:pt idx="604">
                  <c:v>26.18</c:v>
                </c:pt>
                <c:pt idx="605">
                  <c:v>26.22</c:v>
                </c:pt>
                <c:pt idx="606">
                  <c:v>26.26</c:v>
                </c:pt>
                <c:pt idx="607">
                  <c:v>26.3</c:v>
                </c:pt>
                <c:pt idx="608">
                  <c:v>26.34</c:v>
                </c:pt>
                <c:pt idx="609">
                  <c:v>26.38</c:v>
                </c:pt>
                <c:pt idx="610">
                  <c:v>26.42</c:v>
                </c:pt>
                <c:pt idx="611">
                  <c:v>26.46</c:v>
                </c:pt>
                <c:pt idx="612">
                  <c:v>26.5</c:v>
                </c:pt>
                <c:pt idx="613">
                  <c:v>26.54</c:v>
                </c:pt>
                <c:pt idx="614">
                  <c:v>26.58</c:v>
                </c:pt>
                <c:pt idx="615">
                  <c:v>26.62</c:v>
                </c:pt>
                <c:pt idx="616">
                  <c:v>26.66</c:v>
                </c:pt>
                <c:pt idx="617">
                  <c:v>26.7</c:v>
                </c:pt>
                <c:pt idx="618">
                  <c:v>26.74</c:v>
                </c:pt>
                <c:pt idx="619">
                  <c:v>26.78</c:v>
                </c:pt>
                <c:pt idx="620">
                  <c:v>26.82</c:v>
                </c:pt>
                <c:pt idx="621">
                  <c:v>26.86</c:v>
                </c:pt>
                <c:pt idx="622">
                  <c:v>26.9</c:v>
                </c:pt>
                <c:pt idx="623">
                  <c:v>26.94</c:v>
                </c:pt>
                <c:pt idx="624">
                  <c:v>26.98</c:v>
                </c:pt>
                <c:pt idx="625">
                  <c:v>27.02</c:v>
                </c:pt>
                <c:pt idx="626">
                  <c:v>27.06</c:v>
                </c:pt>
                <c:pt idx="627">
                  <c:v>27.1</c:v>
                </c:pt>
                <c:pt idx="628">
                  <c:v>27.14</c:v>
                </c:pt>
                <c:pt idx="629">
                  <c:v>27.18</c:v>
                </c:pt>
                <c:pt idx="630">
                  <c:v>27.22</c:v>
                </c:pt>
                <c:pt idx="631">
                  <c:v>27.26</c:v>
                </c:pt>
                <c:pt idx="632">
                  <c:v>27.3</c:v>
                </c:pt>
                <c:pt idx="633">
                  <c:v>27.34</c:v>
                </c:pt>
                <c:pt idx="634">
                  <c:v>27.38</c:v>
                </c:pt>
                <c:pt idx="635">
                  <c:v>27.42</c:v>
                </c:pt>
                <c:pt idx="636">
                  <c:v>27.46</c:v>
                </c:pt>
                <c:pt idx="637">
                  <c:v>27.5</c:v>
                </c:pt>
                <c:pt idx="638">
                  <c:v>27.54</c:v>
                </c:pt>
                <c:pt idx="639">
                  <c:v>27.58</c:v>
                </c:pt>
                <c:pt idx="640">
                  <c:v>27.62</c:v>
                </c:pt>
                <c:pt idx="641">
                  <c:v>27.66</c:v>
                </c:pt>
                <c:pt idx="642">
                  <c:v>27.7</c:v>
                </c:pt>
                <c:pt idx="643">
                  <c:v>27.74</c:v>
                </c:pt>
                <c:pt idx="644">
                  <c:v>27.78</c:v>
                </c:pt>
                <c:pt idx="645">
                  <c:v>27.82</c:v>
                </c:pt>
                <c:pt idx="646">
                  <c:v>27.86</c:v>
                </c:pt>
                <c:pt idx="647">
                  <c:v>27.9</c:v>
                </c:pt>
                <c:pt idx="648">
                  <c:v>27.94</c:v>
                </c:pt>
                <c:pt idx="649">
                  <c:v>27.98</c:v>
                </c:pt>
                <c:pt idx="650">
                  <c:v>28.02</c:v>
                </c:pt>
                <c:pt idx="651">
                  <c:v>28.06</c:v>
                </c:pt>
                <c:pt idx="652">
                  <c:v>28.1</c:v>
                </c:pt>
                <c:pt idx="653">
                  <c:v>28.14</c:v>
                </c:pt>
                <c:pt idx="654">
                  <c:v>28.18</c:v>
                </c:pt>
                <c:pt idx="655">
                  <c:v>28.22</c:v>
                </c:pt>
                <c:pt idx="656">
                  <c:v>28.26</c:v>
                </c:pt>
                <c:pt idx="657">
                  <c:v>28.3</c:v>
                </c:pt>
                <c:pt idx="658">
                  <c:v>28.34</c:v>
                </c:pt>
                <c:pt idx="659">
                  <c:v>28.38</c:v>
                </c:pt>
                <c:pt idx="660">
                  <c:v>28.42</c:v>
                </c:pt>
                <c:pt idx="661">
                  <c:v>28.46</c:v>
                </c:pt>
                <c:pt idx="662">
                  <c:v>28.5</c:v>
                </c:pt>
                <c:pt idx="663">
                  <c:v>28.54</c:v>
                </c:pt>
                <c:pt idx="664">
                  <c:v>28.58</c:v>
                </c:pt>
                <c:pt idx="665">
                  <c:v>28.62</c:v>
                </c:pt>
                <c:pt idx="666">
                  <c:v>28.66</c:v>
                </c:pt>
                <c:pt idx="667">
                  <c:v>28.7</c:v>
                </c:pt>
                <c:pt idx="668">
                  <c:v>28.74</c:v>
                </c:pt>
                <c:pt idx="669">
                  <c:v>28.78</c:v>
                </c:pt>
                <c:pt idx="670">
                  <c:v>28.82</c:v>
                </c:pt>
                <c:pt idx="671">
                  <c:v>28.86</c:v>
                </c:pt>
                <c:pt idx="672">
                  <c:v>28.9</c:v>
                </c:pt>
                <c:pt idx="673">
                  <c:v>28.94</c:v>
                </c:pt>
                <c:pt idx="674">
                  <c:v>28.98</c:v>
                </c:pt>
                <c:pt idx="675">
                  <c:v>29.02</c:v>
                </c:pt>
                <c:pt idx="676">
                  <c:v>29.06</c:v>
                </c:pt>
                <c:pt idx="677">
                  <c:v>29.1</c:v>
                </c:pt>
                <c:pt idx="678">
                  <c:v>29.14</c:v>
                </c:pt>
                <c:pt idx="679">
                  <c:v>29.18</c:v>
                </c:pt>
                <c:pt idx="680">
                  <c:v>29.22</c:v>
                </c:pt>
                <c:pt idx="681">
                  <c:v>29.26</c:v>
                </c:pt>
                <c:pt idx="682">
                  <c:v>29.3</c:v>
                </c:pt>
                <c:pt idx="683">
                  <c:v>29.34</c:v>
                </c:pt>
                <c:pt idx="684">
                  <c:v>29.38</c:v>
                </c:pt>
                <c:pt idx="685">
                  <c:v>29.42</c:v>
                </c:pt>
                <c:pt idx="686">
                  <c:v>29.46</c:v>
                </c:pt>
                <c:pt idx="687">
                  <c:v>29.5</c:v>
                </c:pt>
                <c:pt idx="688">
                  <c:v>29.54</c:v>
                </c:pt>
                <c:pt idx="689">
                  <c:v>29.58</c:v>
                </c:pt>
                <c:pt idx="690">
                  <c:v>29.62</c:v>
                </c:pt>
                <c:pt idx="691">
                  <c:v>29.66</c:v>
                </c:pt>
                <c:pt idx="692">
                  <c:v>29.7</c:v>
                </c:pt>
                <c:pt idx="693">
                  <c:v>29.74</c:v>
                </c:pt>
                <c:pt idx="694">
                  <c:v>29.78</c:v>
                </c:pt>
                <c:pt idx="695">
                  <c:v>29.82</c:v>
                </c:pt>
                <c:pt idx="696">
                  <c:v>29.86</c:v>
                </c:pt>
                <c:pt idx="697">
                  <c:v>29.9</c:v>
                </c:pt>
                <c:pt idx="698">
                  <c:v>29.94</c:v>
                </c:pt>
                <c:pt idx="699">
                  <c:v>29.98</c:v>
                </c:pt>
                <c:pt idx="700">
                  <c:v>30.02</c:v>
                </c:pt>
                <c:pt idx="701">
                  <c:v>30.06</c:v>
                </c:pt>
                <c:pt idx="702">
                  <c:v>30.1</c:v>
                </c:pt>
                <c:pt idx="703">
                  <c:v>30.14</c:v>
                </c:pt>
                <c:pt idx="704">
                  <c:v>30.18</c:v>
                </c:pt>
                <c:pt idx="705">
                  <c:v>30.22</c:v>
                </c:pt>
                <c:pt idx="706">
                  <c:v>30.26</c:v>
                </c:pt>
                <c:pt idx="707">
                  <c:v>30.3</c:v>
                </c:pt>
                <c:pt idx="708">
                  <c:v>30.34</c:v>
                </c:pt>
                <c:pt idx="709">
                  <c:v>30.38</c:v>
                </c:pt>
                <c:pt idx="710">
                  <c:v>30.42</c:v>
                </c:pt>
                <c:pt idx="711">
                  <c:v>30.46</c:v>
                </c:pt>
                <c:pt idx="712">
                  <c:v>30.5</c:v>
                </c:pt>
                <c:pt idx="713">
                  <c:v>30.54</c:v>
                </c:pt>
                <c:pt idx="714">
                  <c:v>30.58</c:v>
                </c:pt>
                <c:pt idx="715">
                  <c:v>30.62</c:v>
                </c:pt>
                <c:pt idx="716">
                  <c:v>30.66</c:v>
                </c:pt>
                <c:pt idx="717">
                  <c:v>30.7</c:v>
                </c:pt>
                <c:pt idx="718">
                  <c:v>30.74</c:v>
                </c:pt>
                <c:pt idx="719">
                  <c:v>30.78</c:v>
                </c:pt>
                <c:pt idx="720">
                  <c:v>30.82</c:v>
                </c:pt>
                <c:pt idx="721">
                  <c:v>30.86</c:v>
                </c:pt>
                <c:pt idx="722">
                  <c:v>30.9</c:v>
                </c:pt>
                <c:pt idx="723">
                  <c:v>30.94</c:v>
                </c:pt>
                <c:pt idx="724">
                  <c:v>30.98</c:v>
                </c:pt>
                <c:pt idx="725">
                  <c:v>31.02</c:v>
                </c:pt>
                <c:pt idx="726">
                  <c:v>31.06</c:v>
                </c:pt>
                <c:pt idx="727">
                  <c:v>31.1</c:v>
                </c:pt>
                <c:pt idx="728">
                  <c:v>31.14</c:v>
                </c:pt>
                <c:pt idx="729">
                  <c:v>31.18</c:v>
                </c:pt>
                <c:pt idx="730">
                  <c:v>31.22</c:v>
                </c:pt>
                <c:pt idx="731">
                  <c:v>31.26</c:v>
                </c:pt>
                <c:pt idx="732">
                  <c:v>31.3</c:v>
                </c:pt>
                <c:pt idx="733">
                  <c:v>31.34</c:v>
                </c:pt>
                <c:pt idx="734">
                  <c:v>31.38</c:v>
                </c:pt>
                <c:pt idx="735">
                  <c:v>31.42</c:v>
                </c:pt>
                <c:pt idx="736">
                  <c:v>31.46</c:v>
                </c:pt>
                <c:pt idx="737">
                  <c:v>31.5</c:v>
                </c:pt>
                <c:pt idx="738">
                  <c:v>31.54</c:v>
                </c:pt>
                <c:pt idx="739">
                  <c:v>31.58</c:v>
                </c:pt>
                <c:pt idx="740">
                  <c:v>31.62</c:v>
                </c:pt>
                <c:pt idx="741">
                  <c:v>31.66</c:v>
                </c:pt>
                <c:pt idx="742">
                  <c:v>31.7</c:v>
                </c:pt>
                <c:pt idx="743">
                  <c:v>31.74</c:v>
                </c:pt>
                <c:pt idx="744">
                  <c:v>31.78</c:v>
                </c:pt>
                <c:pt idx="745">
                  <c:v>31.82</c:v>
                </c:pt>
                <c:pt idx="746">
                  <c:v>31.86</c:v>
                </c:pt>
                <c:pt idx="747">
                  <c:v>31.9</c:v>
                </c:pt>
                <c:pt idx="748">
                  <c:v>31.94</c:v>
                </c:pt>
                <c:pt idx="749">
                  <c:v>31.98</c:v>
                </c:pt>
                <c:pt idx="750">
                  <c:v>32.020000000000003</c:v>
                </c:pt>
                <c:pt idx="751">
                  <c:v>32.06</c:v>
                </c:pt>
                <c:pt idx="752">
                  <c:v>32.1</c:v>
                </c:pt>
                <c:pt idx="753">
                  <c:v>32.14</c:v>
                </c:pt>
                <c:pt idx="754">
                  <c:v>32.18</c:v>
                </c:pt>
                <c:pt idx="755">
                  <c:v>32.22</c:v>
                </c:pt>
                <c:pt idx="756">
                  <c:v>32.26</c:v>
                </c:pt>
                <c:pt idx="757">
                  <c:v>32.299999999999997</c:v>
                </c:pt>
                <c:pt idx="758">
                  <c:v>32.340000000000003</c:v>
                </c:pt>
                <c:pt idx="759">
                  <c:v>32.380000000000003</c:v>
                </c:pt>
                <c:pt idx="760">
                  <c:v>32.42</c:v>
                </c:pt>
                <c:pt idx="761">
                  <c:v>32.46</c:v>
                </c:pt>
                <c:pt idx="762">
                  <c:v>32.5</c:v>
                </c:pt>
                <c:pt idx="763">
                  <c:v>32.54</c:v>
                </c:pt>
                <c:pt idx="764">
                  <c:v>32.58</c:v>
                </c:pt>
                <c:pt idx="765">
                  <c:v>32.619999999999997</c:v>
                </c:pt>
                <c:pt idx="766">
                  <c:v>32.659999999999997</c:v>
                </c:pt>
                <c:pt idx="767">
                  <c:v>32.700000000000003</c:v>
                </c:pt>
                <c:pt idx="768">
                  <c:v>32.74</c:v>
                </c:pt>
                <c:pt idx="769">
                  <c:v>32.78</c:v>
                </c:pt>
                <c:pt idx="770">
                  <c:v>32.82</c:v>
                </c:pt>
                <c:pt idx="771">
                  <c:v>32.86</c:v>
                </c:pt>
                <c:pt idx="772">
                  <c:v>32.9</c:v>
                </c:pt>
                <c:pt idx="773">
                  <c:v>32.94</c:v>
                </c:pt>
                <c:pt idx="774">
                  <c:v>32.979999999999997</c:v>
                </c:pt>
                <c:pt idx="775">
                  <c:v>33.020000000000003</c:v>
                </c:pt>
                <c:pt idx="776">
                  <c:v>33.06</c:v>
                </c:pt>
                <c:pt idx="777">
                  <c:v>33.1</c:v>
                </c:pt>
                <c:pt idx="778">
                  <c:v>33.14</c:v>
                </c:pt>
                <c:pt idx="779">
                  <c:v>33.18</c:v>
                </c:pt>
                <c:pt idx="780">
                  <c:v>33.22</c:v>
                </c:pt>
                <c:pt idx="781">
                  <c:v>33.26</c:v>
                </c:pt>
                <c:pt idx="782">
                  <c:v>33.299999999999997</c:v>
                </c:pt>
                <c:pt idx="783">
                  <c:v>33.340000000000003</c:v>
                </c:pt>
                <c:pt idx="784">
                  <c:v>33.380000000000003</c:v>
                </c:pt>
                <c:pt idx="785">
                  <c:v>33.42</c:v>
                </c:pt>
                <c:pt idx="786">
                  <c:v>33.46</c:v>
                </c:pt>
                <c:pt idx="787">
                  <c:v>33.5</c:v>
                </c:pt>
                <c:pt idx="788">
                  <c:v>33.54</c:v>
                </c:pt>
                <c:pt idx="789">
                  <c:v>33.58</c:v>
                </c:pt>
                <c:pt idx="790">
                  <c:v>33.619999999999997</c:v>
                </c:pt>
                <c:pt idx="791">
                  <c:v>33.659999999999997</c:v>
                </c:pt>
                <c:pt idx="792">
                  <c:v>33.700000000000003</c:v>
                </c:pt>
                <c:pt idx="793">
                  <c:v>33.74</c:v>
                </c:pt>
                <c:pt idx="794">
                  <c:v>33.78</c:v>
                </c:pt>
                <c:pt idx="795">
                  <c:v>33.82</c:v>
                </c:pt>
                <c:pt idx="796">
                  <c:v>33.86</c:v>
                </c:pt>
                <c:pt idx="797">
                  <c:v>33.9</c:v>
                </c:pt>
                <c:pt idx="798">
                  <c:v>33.94</c:v>
                </c:pt>
                <c:pt idx="799">
                  <c:v>33.979999999999997</c:v>
                </c:pt>
                <c:pt idx="800">
                  <c:v>34.020000000000003</c:v>
                </c:pt>
                <c:pt idx="801">
                  <c:v>34.06</c:v>
                </c:pt>
                <c:pt idx="802">
                  <c:v>34.1</c:v>
                </c:pt>
                <c:pt idx="803">
                  <c:v>34.14</c:v>
                </c:pt>
                <c:pt idx="804">
                  <c:v>34.18</c:v>
                </c:pt>
                <c:pt idx="805">
                  <c:v>34.22</c:v>
                </c:pt>
                <c:pt idx="806">
                  <c:v>34.26</c:v>
                </c:pt>
                <c:pt idx="807">
                  <c:v>34.299999999999997</c:v>
                </c:pt>
                <c:pt idx="808">
                  <c:v>34.340000000000003</c:v>
                </c:pt>
                <c:pt idx="809">
                  <c:v>34.380000000000003</c:v>
                </c:pt>
                <c:pt idx="810">
                  <c:v>34.42</c:v>
                </c:pt>
                <c:pt idx="811">
                  <c:v>34.46</c:v>
                </c:pt>
                <c:pt idx="812">
                  <c:v>34.5</c:v>
                </c:pt>
                <c:pt idx="813">
                  <c:v>34.54</c:v>
                </c:pt>
                <c:pt idx="814">
                  <c:v>34.58</c:v>
                </c:pt>
                <c:pt idx="815">
                  <c:v>34.619999999999997</c:v>
                </c:pt>
                <c:pt idx="816">
                  <c:v>34.659999999999997</c:v>
                </c:pt>
                <c:pt idx="817">
                  <c:v>34.700000000000003</c:v>
                </c:pt>
                <c:pt idx="818">
                  <c:v>34.74</c:v>
                </c:pt>
                <c:pt idx="819">
                  <c:v>34.78</c:v>
                </c:pt>
                <c:pt idx="820">
                  <c:v>34.82</c:v>
                </c:pt>
                <c:pt idx="821">
                  <c:v>34.86</c:v>
                </c:pt>
                <c:pt idx="822">
                  <c:v>34.9</c:v>
                </c:pt>
                <c:pt idx="823">
                  <c:v>34.94</c:v>
                </c:pt>
                <c:pt idx="824">
                  <c:v>34.979999999999997</c:v>
                </c:pt>
              </c:numCache>
            </c:numRef>
          </c:xVal>
          <c:yVal>
            <c:numRef>
              <c:f>'[Josh Clay XRD Suite Results.xlsx]1679'!$AR$28:$AR$852</c:f>
              <c:numCache>
                <c:formatCode>General</c:formatCode>
                <c:ptCount val="825"/>
                <c:pt idx="0">
                  <c:v>9.316811748079374</c:v>
                </c:pt>
                <c:pt idx="1">
                  <c:v>8.209645005052284</c:v>
                </c:pt>
                <c:pt idx="2">
                  <c:v>6.9104604136035217</c:v>
                </c:pt>
                <c:pt idx="3">
                  <c:v>5.8809179071724271</c:v>
                </c:pt>
                <c:pt idx="4">
                  <c:v>5.2231546391747834</c:v>
                </c:pt>
                <c:pt idx="5">
                  <c:v>4.6062462325434534</c:v>
                </c:pt>
                <c:pt idx="6">
                  <c:v>4.3978864395752559</c:v>
                </c:pt>
                <c:pt idx="7">
                  <c:v>4.0914749793279057</c:v>
                </c:pt>
                <c:pt idx="8">
                  <c:v>3.6665844211182477</c:v>
                </c:pt>
                <c:pt idx="9">
                  <c:v>3.3315745579144789</c:v>
                </c:pt>
                <c:pt idx="10">
                  <c:v>2.9720517778909219</c:v>
                </c:pt>
                <c:pt idx="11">
                  <c:v>2.8045468462890373</c:v>
                </c:pt>
                <c:pt idx="12">
                  <c:v>2.4736224692218998</c:v>
                </c:pt>
                <c:pt idx="13">
                  <c:v>2.6738112899168351</c:v>
                </c:pt>
                <c:pt idx="14">
                  <c:v>2.1998948980676007</c:v>
                </c:pt>
                <c:pt idx="15">
                  <c:v>1.9343382991865645</c:v>
                </c:pt>
                <c:pt idx="16">
                  <c:v>1.8526285764539381</c:v>
                </c:pt>
                <c:pt idx="17">
                  <c:v>1.7831753121312053</c:v>
                </c:pt>
                <c:pt idx="18">
                  <c:v>1.5012767687036437</c:v>
                </c:pt>
                <c:pt idx="19">
                  <c:v>1.4359089905175426</c:v>
                </c:pt>
                <c:pt idx="20">
                  <c:v>1.2643185727790267</c:v>
                </c:pt>
                <c:pt idx="21">
                  <c:v>1.1213265579969303</c:v>
                </c:pt>
                <c:pt idx="22">
                  <c:v>0.91705225116536393</c:v>
                </c:pt>
                <c:pt idx="23">
                  <c:v>0.8761973897990506</c:v>
                </c:pt>
                <c:pt idx="24">
                  <c:v>1.1294975302701928</c:v>
                </c:pt>
                <c:pt idx="25">
                  <c:v>1.1213265579969303</c:v>
                </c:pt>
                <c:pt idx="26">
                  <c:v>0.89662482048220726</c:v>
                </c:pt>
                <c:pt idx="27">
                  <c:v>1.2193782252760821</c:v>
                </c:pt>
                <c:pt idx="28">
                  <c:v>1.1376685025434556</c:v>
                </c:pt>
                <c:pt idx="29">
                  <c:v>1.2724895450522895</c:v>
                </c:pt>
                <c:pt idx="30">
                  <c:v>1.2643185727790267</c:v>
                </c:pt>
                <c:pt idx="31">
                  <c:v>1.329686350965128</c:v>
                </c:pt>
                <c:pt idx="32">
                  <c:v>1.4481654489274365</c:v>
                </c:pt>
                <c:pt idx="33">
                  <c:v>1.3623702400581785</c:v>
                </c:pt>
                <c:pt idx="34">
                  <c:v>1.329686350965128</c:v>
                </c:pt>
                <c:pt idx="35">
                  <c:v>1.4195670459710172</c:v>
                </c:pt>
                <c:pt idx="36">
                  <c:v>1.4277380182442798</c:v>
                </c:pt>
                <c:pt idx="37">
                  <c:v>1.5176187132501691</c:v>
                </c:pt>
                <c:pt idx="38">
                  <c:v>1.505362254840275</c:v>
                </c:pt>
                <c:pt idx="39">
                  <c:v>1.6156703805293211</c:v>
                </c:pt>
                <c:pt idx="40">
                  <c:v>1.5176187132501691</c:v>
                </c:pt>
                <c:pt idx="41">
                  <c:v>1.5176187132501691</c:v>
                </c:pt>
                <c:pt idx="42">
                  <c:v>1.4767638518838559</c:v>
                </c:pt>
                <c:pt idx="43">
                  <c:v>1.4890203102937498</c:v>
                </c:pt>
                <c:pt idx="44">
                  <c:v>1.5625590607531137</c:v>
                </c:pt>
                <c:pt idx="45">
                  <c:v>1.505362254840275</c:v>
                </c:pt>
                <c:pt idx="46">
                  <c:v>1.4849348241571185</c:v>
                </c:pt>
                <c:pt idx="47">
                  <c:v>1.6115848943926896</c:v>
                </c:pt>
                <c:pt idx="48">
                  <c:v>1.6769526725787909</c:v>
                </c:pt>
                <c:pt idx="49">
                  <c:v>1.4971912825670124</c:v>
                </c:pt>
                <c:pt idx="50">
                  <c:v>1.5829864914362703</c:v>
                </c:pt>
                <c:pt idx="51">
                  <c:v>1.4685928796105931</c:v>
                </c:pt>
                <c:pt idx="52">
                  <c:v>1.542131630069957</c:v>
                </c:pt>
                <c:pt idx="53">
                  <c:v>1.4726783657472244</c:v>
                </c:pt>
                <c:pt idx="54">
                  <c:v>1.5339606577966944</c:v>
                </c:pt>
                <c:pt idx="55">
                  <c:v>1.5707300330263765</c:v>
                </c:pt>
                <c:pt idx="56">
                  <c:v>1.5952429498461642</c:v>
                </c:pt>
                <c:pt idx="57">
                  <c:v>1.5707300330263765</c:v>
                </c:pt>
                <c:pt idx="58">
                  <c:v>1.5870719775729016</c:v>
                </c:pt>
                <c:pt idx="59">
                  <c:v>1.5789010052996391</c:v>
                </c:pt>
                <c:pt idx="60">
                  <c:v>1.5543880884798509</c:v>
                </c:pt>
                <c:pt idx="61">
                  <c:v>1.4767638518838559</c:v>
                </c:pt>
                <c:pt idx="62">
                  <c:v>1.4563364212006991</c:v>
                </c:pt>
                <c:pt idx="63">
                  <c:v>1.5870719775729016</c:v>
                </c:pt>
                <c:pt idx="64">
                  <c:v>1.6320123250758463</c:v>
                </c:pt>
                <c:pt idx="65">
                  <c:v>1.4481654489274365</c:v>
                </c:pt>
                <c:pt idx="66">
                  <c:v>1.5217041993868006</c:v>
                </c:pt>
                <c:pt idx="67">
                  <c:v>1.5012767687036437</c:v>
                </c:pt>
                <c:pt idx="68">
                  <c:v>1.4890203102937498</c:v>
                </c:pt>
                <c:pt idx="69">
                  <c:v>1.4808493380204872</c:v>
                </c:pt>
                <c:pt idx="70">
                  <c:v>1.4849348241571185</c:v>
                </c:pt>
                <c:pt idx="71">
                  <c:v>1.36645572619481</c:v>
                </c:pt>
                <c:pt idx="72">
                  <c:v>1.36645572619481</c:v>
                </c:pt>
                <c:pt idx="73">
                  <c:v>1.5380461439333257</c:v>
                </c:pt>
                <c:pt idx="74">
                  <c:v>1.4277380182442798</c:v>
                </c:pt>
                <c:pt idx="75">
                  <c:v>1.4318235043809113</c:v>
                </c:pt>
                <c:pt idx="76">
                  <c:v>1.4931057964303811</c:v>
                </c:pt>
                <c:pt idx="77">
                  <c:v>1.4604219073373306</c:v>
                </c:pt>
                <c:pt idx="78">
                  <c:v>1.4563364212006991</c:v>
                </c:pt>
                <c:pt idx="79">
                  <c:v>1.4563364212006991</c:v>
                </c:pt>
                <c:pt idx="80">
                  <c:v>1.329686350965128</c:v>
                </c:pt>
                <c:pt idx="81">
                  <c:v>1.4645073934739619</c:v>
                </c:pt>
                <c:pt idx="82">
                  <c:v>1.36645572619481</c:v>
                </c:pt>
                <c:pt idx="83">
                  <c:v>1.4318235043809113</c:v>
                </c:pt>
                <c:pt idx="84">
                  <c:v>1.4236525321076485</c:v>
                </c:pt>
                <c:pt idx="85">
                  <c:v>1.4767638518838559</c:v>
                </c:pt>
                <c:pt idx="86">
                  <c:v>1.3746266984680726</c:v>
                </c:pt>
                <c:pt idx="87">
                  <c:v>1.3787121846047039</c:v>
                </c:pt>
                <c:pt idx="88">
                  <c:v>1.2929169757354462</c:v>
                </c:pt>
                <c:pt idx="89">
                  <c:v>1.36645572619481</c:v>
                </c:pt>
                <c:pt idx="90">
                  <c:v>1.2806605173255521</c:v>
                </c:pt>
                <c:pt idx="91">
                  <c:v>1.3010879480087088</c:v>
                </c:pt>
                <c:pt idx="92">
                  <c:v>1.4154815598343859</c:v>
                </c:pt>
                <c:pt idx="93">
                  <c:v>1.3991396152878606</c:v>
                </c:pt>
                <c:pt idx="94">
                  <c:v>1.5012767687036437</c:v>
                </c:pt>
                <c:pt idx="95">
                  <c:v>1.4563364212006991</c:v>
                </c:pt>
                <c:pt idx="96">
                  <c:v>1.3419428093750221</c:v>
                </c:pt>
                <c:pt idx="97">
                  <c:v>1.4808493380204872</c:v>
                </c:pt>
                <c:pt idx="98">
                  <c:v>1.390968643014598</c:v>
                </c:pt>
                <c:pt idx="99">
                  <c:v>1.2357201698226075</c:v>
                </c:pt>
                <c:pt idx="100">
                  <c:v>1.3419428093750221</c:v>
                </c:pt>
                <c:pt idx="101">
                  <c:v>1.4481654489274365</c:v>
                </c:pt>
                <c:pt idx="102">
                  <c:v>1.4971912825670124</c:v>
                </c:pt>
                <c:pt idx="103">
                  <c:v>1.5584735746164824</c:v>
                </c:pt>
                <c:pt idx="104">
                  <c:v>1.4890203102937498</c:v>
                </c:pt>
                <c:pt idx="105">
                  <c:v>1.4359089905175426</c:v>
                </c:pt>
                <c:pt idx="106">
                  <c:v>1.4685928796105931</c:v>
                </c:pt>
                <c:pt idx="107">
                  <c:v>1.4236525321076485</c:v>
                </c:pt>
                <c:pt idx="108">
                  <c:v>1.390968643014598</c:v>
                </c:pt>
                <c:pt idx="109">
                  <c:v>1.505362254840275</c:v>
                </c:pt>
                <c:pt idx="110">
                  <c:v>1.5298751716600631</c:v>
                </c:pt>
                <c:pt idx="111">
                  <c:v>1.4563364212006991</c:v>
                </c:pt>
                <c:pt idx="112">
                  <c:v>1.5176187132501691</c:v>
                </c:pt>
                <c:pt idx="113">
                  <c:v>1.5462171162065883</c:v>
                </c:pt>
                <c:pt idx="114">
                  <c:v>1.5503026023432196</c:v>
                </c:pt>
                <c:pt idx="115">
                  <c:v>1.4931057964303811</c:v>
                </c:pt>
                <c:pt idx="116">
                  <c:v>1.36645572619481</c:v>
                </c:pt>
                <c:pt idx="117">
                  <c:v>1.4277380182442798</c:v>
                </c:pt>
                <c:pt idx="118">
                  <c:v>1.3991396152878606</c:v>
                </c:pt>
                <c:pt idx="119">
                  <c:v>1.4931057964303811</c:v>
                </c:pt>
                <c:pt idx="120">
                  <c:v>1.4971912825670124</c:v>
                </c:pt>
                <c:pt idx="121">
                  <c:v>1.5257896855234319</c:v>
                </c:pt>
                <c:pt idx="122">
                  <c:v>1.4685928796105931</c:v>
                </c:pt>
                <c:pt idx="123">
                  <c:v>1.5094477409769065</c:v>
                </c:pt>
                <c:pt idx="124">
                  <c:v>1.5380461439333257</c:v>
                </c:pt>
                <c:pt idx="125">
                  <c:v>1.4481654489274365</c:v>
                </c:pt>
                <c:pt idx="126">
                  <c:v>1.4073105875611231</c:v>
                </c:pt>
                <c:pt idx="127">
                  <c:v>1.5543880884798509</c:v>
                </c:pt>
                <c:pt idx="128">
                  <c:v>1.8322011457707812</c:v>
                </c:pt>
                <c:pt idx="129">
                  <c:v>1.566644546889745</c:v>
                </c:pt>
                <c:pt idx="130">
                  <c:v>1.5462171162065883</c:v>
                </c:pt>
                <c:pt idx="131">
                  <c:v>1.6606107280322657</c:v>
                </c:pt>
                <c:pt idx="132">
                  <c:v>1.6851236448520535</c:v>
                </c:pt>
                <c:pt idx="133">
                  <c:v>1.6892091309886847</c:v>
                </c:pt>
                <c:pt idx="134">
                  <c:v>1.7545769091747863</c:v>
                </c:pt>
                <c:pt idx="135">
                  <c:v>1.7341494784916294</c:v>
                </c:pt>
                <c:pt idx="136">
                  <c:v>1.779089825994574</c:v>
                </c:pt>
                <c:pt idx="137">
                  <c:v>1.7423204507648922</c:v>
                </c:pt>
                <c:pt idx="138">
                  <c:v>1.7300639923549981</c:v>
                </c:pt>
                <c:pt idx="139">
                  <c:v>1.627926838939215</c:v>
                </c:pt>
                <c:pt idx="140">
                  <c:v>1.9670221882796151</c:v>
                </c:pt>
                <c:pt idx="141">
                  <c:v>1.779089825994574</c:v>
                </c:pt>
                <c:pt idx="142">
                  <c:v>1.8893979516836199</c:v>
                </c:pt>
                <c:pt idx="143">
                  <c:v>1.8240301734975186</c:v>
                </c:pt>
                <c:pt idx="144">
                  <c:v>1.779089825994574</c:v>
                </c:pt>
                <c:pt idx="145">
                  <c:v>2.2039803842042325</c:v>
                </c:pt>
                <c:pt idx="146">
                  <c:v>2.0487319110122417</c:v>
                </c:pt>
                <c:pt idx="147">
                  <c:v>1.9465947575964586</c:v>
                </c:pt>
                <c:pt idx="148">
                  <c:v>2.1100142030617115</c:v>
                </c:pt>
                <c:pt idx="149">
                  <c:v>1.8607995487272007</c:v>
                </c:pt>
                <c:pt idx="150">
                  <c:v>2.1263561476082371</c:v>
                </c:pt>
                <c:pt idx="151">
                  <c:v>2.1549545505646561</c:v>
                </c:pt>
                <c:pt idx="152">
                  <c:v>2.326544968303172</c:v>
                </c:pt>
                <c:pt idx="153">
                  <c:v>2.3551433712595911</c:v>
                </c:pt>
                <c:pt idx="154">
                  <c:v>2.4082546910357987</c:v>
                </c:pt>
                <c:pt idx="155">
                  <c:v>2.28977559307349</c:v>
                </c:pt>
                <c:pt idx="156">
                  <c:v>2.4041692048991674</c:v>
                </c:pt>
                <c:pt idx="157">
                  <c:v>2.3673998296694854</c:v>
                </c:pt>
                <c:pt idx="158">
                  <c:v>2.7677774710593557</c:v>
                </c:pt>
                <c:pt idx="159">
                  <c:v>2.7800339294692495</c:v>
                </c:pt>
                <c:pt idx="160">
                  <c:v>2.7596064987860927</c:v>
                </c:pt>
                <c:pt idx="161">
                  <c:v>2.9720517778909219</c:v>
                </c:pt>
                <c:pt idx="162">
                  <c:v>2.9924792085740783</c:v>
                </c:pt>
                <c:pt idx="163">
                  <c:v>3.2784632381382717</c:v>
                </c:pt>
                <c:pt idx="164">
                  <c:v>3.6951828240746671</c:v>
                </c:pt>
                <c:pt idx="165">
                  <c:v>4.2017831050169523</c:v>
                </c:pt>
                <c:pt idx="166">
                  <c:v>4.4509977593514627</c:v>
                </c:pt>
                <c:pt idx="167">
                  <c:v>5.0270513046164798</c:v>
                </c:pt>
                <c:pt idx="168">
                  <c:v>5.2844369312242536</c:v>
                </c:pt>
                <c:pt idx="169">
                  <c:v>5.619446794428022</c:v>
                </c:pt>
                <c:pt idx="170">
                  <c:v>5.9667131160416851</c:v>
                </c:pt>
                <c:pt idx="171">
                  <c:v>5.8032936705764318</c:v>
                </c:pt>
                <c:pt idx="172">
                  <c:v>5.3579756816836177</c:v>
                </c:pt>
                <c:pt idx="173">
                  <c:v>5.0965045689392126</c:v>
                </c:pt>
                <c:pt idx="174">
                  <c:v>4.5327074820840894</c:v>
                </c:pt>
                <c:pt idx="175">
                  <c:v>3.4500536558767871</c:v>
                </c:pt>
                <c:pt idx="176">
                  <c:v>3.0415050422136543</c:v>
                </c:pt>
                <c:pt idx="177">
                  <c:v>2.8413162215187193</c:v>
                </c:pt>
                <c:pt idx="178">
                  <c:v>2.6778967760534664</c:v>
                </c:pt>
                <c:pt idx="179">
                  <c:v>2.1876384396577069</c:v>
                </c:pt>
                <c:pt idx="180">
                  <c:v>2.0323899664657166</c:v>
                </c:pt>
                <c:pt idx="181">
                  <c:v>2.0119625357825597</c:v>
                </c:pt>
                <c:pt idx="182">
                  <c:v>1.6442687834857401</c:v>
                </c:pt>
                <c:pt idx="183">
                  <c:v>1.6973801032619475</c:v>
                </c:pt>
                <c:pt idx="184">
                  <c:v>1.5911574637095329</c:v>
                </c:pt>
                <c:pt idx="185">
                  <c:v>1.6442687834857401</c:v>
                </c:pt>
                <c:pt idx="186">
                  <c:v>1.3746266984680726</c:v>
                </c:pt>
                <c:pt idx="187">
                  <c:v>1.3419428093750221</c:v>
                </c:pt>
                <c:pt idx="188">
                  <c:v>1.1335830164068244</c:v>
                </c:pt>
                <c:pt idx="189">
                  <c:v>1.2071217668661882</c:v>
                </c:pt>
                <c:pt idx="190">
                  <c:v>1.0355313491276723</c:v>
                </c:pt>
                <c:pt idx="191">
                  <c:v>0.97833454321483382</c:v>
                </c:pt>
                <c:pt idx="192">
                  <c:v>0.98242002935146511</c:v>
                </c:pt>
                <c:pt idx="193">
                  <c:v>0.90479579275546995</c:v>
                </c:pt>
                <c:pt idx="194">
                  <c:v>0.86394093138915662</c:v>
                </c:pt>
                <c:pt idx="195">
                  <c:v>0.84759898684263135</c:v>
                </c:pt>
                <c:pt idx="196">
                  <c:v>0.86394093138915662</c:v>
                </c:pt>
                <c:pt idx="197">
                  <c:v>0.8230860700228434</c:v>
                </c:pt>
                <c:pt idx="198">
                  <c:v>0.69643599978727222</c:v>
                </c:pt>
                <c:pt idx="199">
                  <c:v>0.79040218092979275</c:v>
                </c:pt>
                <c:pt idx="200">
                  <c:v>0.77814572251989877</c:v>
                </c:pt>
                <c:pt idx="201">
                  <c:v>0.68417954137737824</c:v>
                </c:pt>
                <c:pt idx="202">
                  <c:v>0.6514956522843276</c:v>
                </c:pt>
                <c:pt idx="203">
                  <c:v>0.51667460977549373</c:v>
                </c:pt>
                <c:pt idx="204">
                  <c:v>0.62289724932790835</c:v>
                </c:pt>
                <c:pt idx="205">
                  <c:v>0.44313585931612987</c:v>
                </c:pt>
                <c:pt idx="206">
                  <c:v>0.55344398500517578</c:v>
                </c:pt>
                <c:pt idx="207">
                  <c:v>0.47581974840918051</c:v>
                </c:pt>
                <c:pt idx="208">
                  <c:v>0.50033266522896847</c:v>
                </c:pt>
                <c:pt idx="209">
                  <c:v>0.47581974840918051</c:v>
                </c:pt>
                <c:pt idx="210">
                  <c:v>0.50033266522896847</c:v>
                </c:pt>
                <c:pt idx="211">
                  <c:v>0.43905037317949858</c:v>
                </c:pt>
                <c:pt idx="212">
                  <c:v>0.42270842863297331</c:v>
                </c:pt>
                <c:pt idx="213">
                  <c:v>0.41862294249634191</c:v>
                </c:pt>
                <c:pt idx="214">
                  <c:v>0.38593905340329127</c:v>
                </c:pt>
                <c:pt idx="215">
                  <c:v>0.51667460977549373</c:v>
                </c:pt>
                <c:pt idx="216">
                  <c:v>0.33282773362708407</c:v>
                </c:pt>
                <c:pt idx="217">
                  <c:v>0.3124003029439274</c:v>
                </c:pt>
                <c:pt idx="218">
                  <c:v>0.28788738612413944</c:v>
                </c:pt>
                <c:pt idx="219">
                  <c:v>0.26337446930435149</c:v>
                </c:pt>
                <c:pt idx="220">
                  <c:v>0.34508419203697804</c:v>
                </c:pt>
                <c:pt idx="221">
                  <c:v>0.30422933067066471</c:v>
                </c:pt>
                <c:pt idx="222">
                  <c:v>0.369597108856766</c:v>
                </c:pt>
                <c:pt idx="223">
                  <c:v>0.32057127521719009</c:v>
                </c:pt>
                <c:pt idx="224">
                  <c:v>0.32057127521719009</c:v>
                </c:pt>
                <c:pt idx="225">
                  <c:v>0.24703252475782622</c:v>
                </c:pt>
                <c:pt idx="226">
                  <c:v>0.23069058021130084</c:v>
                </c:pt>
                <c:pt idx="227">
                  <c:v>0.21434863566477558</c:v>
                </c:pt>
                <c:pt idx="228">
                  <c:v>0.28788738612413944</c:v>
                </c:pt>
                <c:pt idx="229">
                  <c:v>0.24294703862119482</c:v>
                </c:pt>
                <c:pt idx="230">
                  <c:v>0.21843412180140687</c:v>
                </c:pt>
                <c:pt idx="231">
                  <c:v>0.24703252475782622</c:v>
                </c:pt>
                <c:pt idx="232">
                  <c:v>0.32465676135382138</c:v>
                </c:pt>
                <c:pt idx="233">
                  <c:v>0.16940828816183096</c:v>
                </c:pt>
                <c:pt idx="234">
                  <c:v>0.18983571884498762</c:v>
                </c:pt>
                <c:pt idx="235">
                  <c:v>0.18983571884498762</c:v>
                </c:pt>
                <c:pt idx="236">
                  <c:v>0.2020921772548816</c:v>
                </c:pt>
                <c:pt idx="237">
                  <c:v>0.18983571884498762</c:v>
                </c:pt>
                <c:pt idx="238">
                  <c:v>0.18575023270835622</c:v>
                </c:pt>
                <c:pt idx="239">
                  <c:v>0.27563092771424547</c:v>
                </c:pt>
                <c:pt idx="240">
                  <c:v>0.16532280202519967</c:v>
                </c:pt>
                <c:pt idx="241">
                  <c:v>0.21026314952814418</c:v>
                </c:pt>
                <c:pt idx="242">
                  <c:v>0.16940828816183096</c:v>
                </c:pt>
                <c:pt idx="243">
                  <c:v>0.16123731588856827</c:v>
                </c:pt>
                <c:pt idx="244">
                  <c:v>0.21843412180140687</c:v>
                </c:pt>
                <c:pt idx="245">
                  <c:v>0.19392120498161891</c:v>
                </c:pt>
                <c:pt idx="246">
                  <c:v>0.18575023270835622</c:v>
                </c:pt>
                <c:pt idx="247">
                  <c:v>0.22251960793803816</c:v>
                </c:pt>
                <c:pt idx="248">
                  <c:v>0.20617766339151289</c:v>
                </c:pt>
                <c:pt idx="249">
                  <c:v>0.13672439906878031</c:v>
                </c:pt>
                <c:pt idx="250">
                  <c:v>0.16123731588856827</c:v>
                </c:pt>
                <c:pt idx="251">
                  <c:v>0.2020921772548816</c:v>
                </c:pt>
                <c:pt idx="252">
                  <c:v>0.16123731588856827</c:v>
                </c:pt>
                <c:pt idx="253">
                  <c:v>0.21434863566477558</c:v>
                </c:pt>
                <c:pt idx="254">
                  <c:v>0.14898085747867429</c:v>
                </c:pt>
                <c:pt idx="255">
                  <c:v>0.16532280202519967</c:v>
                </c:pt>
                <c:pt idx="256">
                  <c:v>0.17349377429846224</c:v>
                </c:pt>
                <c:pt idx="257">
                  <c:v>0.16532280202519967</c:v>
                </c:pt>
                <c:pt idx="258">
                  <c:v>0.12855342679551762</c:v>
                </c:pt>
                <c:pt idx="259">
                  <c:v>0.15306634361530569</c:v>
                </c:pt>
                <c:pt idx="260">
                  <c:v>0.21434863566477558</c:v>
                </c:pt>
                <c:pt idx="261">
                  <c:v>0.18983571884498762</c:v>
                </c:pt>
                <c:pt idx="262">
                  <c:v>0.14898085747867429</c:v>
                </c:pt>
                <c:pt idx="263">
                  <c:v>0.17349377429846224</c:v>
                </c:pt>
                <c:pt idx="264">
                  <c:v>0.19392120498161891</c:v>
                </c:pt>
                <c:pt idx="265">
                  <c:v>0.21026314952814418</c:v>
                </c:pt>
                <c:pt idx="266">
                  <c:v>0.15715182975193698</c:v>
                </c:pt>
                <c:pt idx="267">
                  <c:v>0.21434863566477558</c:v>
                </c:pt>
                <c:pt idx="268">
                  <c:v>0.17349377429846224</c:v>
                </c:pt>
                <c:pt idx="269">
                  <c:v>0.18166474657172493</c:v>
                </c:pt>
                <c:pt idx="270">
                  <c:v>0.12446794065888633</c:v>
                </c:pt>
                <c:pt idx="271">
                  <c:v>0.15715182975193698</c:v>
                </c:pt>
                <c:pt idx="272">
                  <c:v>0.12446794065888633</c:v>
                </c:pt>
                <c:pt idx="273">
                  <c:v>0.2552034970310888</c:v>
                </c:pt>
                <c:pt idx="274">
                  <c:v>0.1980066911182502</c:v>
                </c:pt>
                <c:pt idx="275">
                  <c:v>0.18166474657172493</c:v>
                </c:pt>
                <c:pt idx="276">
                  <c:v>0.20617766339151289</c:v>
                </c:pt>
                <c:pt idx="277">
                  <c:v>0.20617766339151289</c:v>
                </c:pt>
                <c:pt idx="278">
                  <c:v>0.15715182975193698</c:v>
                </c:pt>
                <c:pt idx="279">
                  <c:v>0.17757926043509364</c:v>
                </c:pt>
                <c:pt idx="280">
                  <c:v>0.1980066911182502</c:v>
                </c:pt>
                <c:pt idx="281">
                  <c:v>0.16123731588856827</c:v>
                </c:pt>
                <c:pt idx="282">
                  <c:v>0.17757926043509364</c:v>
                </c:pt>
                <c:pt idx="283">
                  <c:v>0.14898085747867429</c:v>
                </c:pt>
                <c:pt idx="284">
                  <c:v>0.19392120498161891</c:v>
                </c:pt>
                <c:pt idx="285">
                  <c:v>0.13263891293214902</c:v>
                </c:pt>
                <c:pt idx="286">
                  <c:v>0.18166474657172493</c:v>
                </c:pt>
                <c:pt idx="287">
                  <c:v>0.21434863566477558</c:v>
                </c:pt>
                <c:pt idx="288">
                  <c:v>0.21843412180140687</c:v>
                </c:pt>
                <c:pt idx="289">
                  <c:v>0.24294703862119482</c:v>
                </c:pt>
                <c:pt idx="290">
                  <c:v>0.14898085747867429</c:v>
                </c:pt>
                <c:pt idx="291">
                  <c:v>0.28788738612413944</c:v>
                </c:pt>
                <c:pt idx="292">
                  <c:v>0.27563092771424547</c:v>
                </c:pt>
                <c:pt idx="293">
                  <c:v>0.21843412180140687</c:v>
                </c:pt>
                <c:pt idx="294">
                  <c:v>0.24294703862119482</c:v>
                </c:pt>
                <c:pt idx="295">
                  <c:v>0.28380189998750815</c:v>
                </c:pt>
                <c:pt idx="296">
                  <c:v>0.2552034970310888</c:v>
                </c:pt>
                <c:pt idx="297">
                  <c:v>0.27154544157761418</c:v>
                </c:pt>
                <c:pt idx="298">
                  <c:v>0.2592889831677202</c:v>
                </c:pt>
                <c:pt idx="299">
                  <c:v>0.22660509407466956</c:v>
                </c:pt>
                <c:pt idx="300">
                  <c:v>0.26745995544098278</c:v>
                </c:pt>
                <c:pt idx="301">
                  <c:v>0.23886155248456353</c:v>
                </c:pt>
                <c:pt idx="302">
                  <c:v>0.21434863566477558</c:v>
                </c:pt>
                <c:pt idx="303">
                  <c:v>0.1980066911182502</c:v>
                </c:pt>
                <c:pt idx="304">
                  <c:v>0.15715182975193698</c:v>
                </c:pt>
                <c:pt idx="305">
                  <c:v>0.10812599611236107</c:v>
                </c:pt>
                <c:pt idx="306">
                  <c:v>0.2020921772548816</c:v>
                </c:pt>
                <c:pt idx="307">
                  <c:v>0.2552034970310888</c:v>
                </c:pt>
                <c:pt idx="308">
                  <c:v>0.24294703862119482</c:v>
                </c:pt>
                <c:pt idx="309">
                  <c:v>0.20617766339151289</c:v>
                </c:pt>
                <c:pt idx="310">
                  <c:v>0.21843412180140687</c:v>
                </c:pt>
                <c:pt idx="311">
                  <c:v>0.19392120498161891</c:v>
                </c:pt>
                <c:pt idx="312">
                  <c:v>0.20617766339151289</c:v>
                </c:pt>
                <c:pt idx="313">
                  <c:v>0.20617766339151289</c:v>
                </c:pt>
                <c:pt idx="314">
                  <c:v>0.13672439906878031</c:v>
                </c:pt>
                <c:pt idx="315">
                  <c:v>0.27154544157761418</c:v>
                </c:pt>
                <c:pt idx="316">
                  <c:v>0.16940828816183096</c:v>
                </c:pt>
                <c:pt idx="317">
                  <c:v>0.23886155248456353</c:v>
                </c:pt>
                <c:pt idx="318">
                  <c:v>0.27971641385087676</c:v>
                </c:pt>
                <c:pt idx="319">
                  <c:v>0.23069058021130084</c:v>
                </c:pt>
                <c:pt idx="320">
                  <c:v>0.18575023270835622</c:v>
                </c:pt>
                <c:pt idx="321">
                  <c:v>0.23069058021130084</c:v>
                </c:pt>
                <c:pt idx="322">
                  <c:v>0.22660509407466956</c:v>
                </c:pt>
                <c:pt idx="323">
                  <c:v>0.24294703862119482</c:v>
                </c:pt>
                <c:pt idx="324">
                  <c:v>0.20617766339151289</c:v>
                </c:pt>
                <c:pt idx="325">
                  <c:v>0.27154544157761418</c:v>
                </c:pt>
                <c:pt idx="326">
                  <c:v>0.31648578908055869</c:v>
                </c:pt>
                <c:pt idx="327">
                  <c:v>0.2552034970310888</c:v>
                </c:pt>
                <c:pt idx="328">
                  <c:v>0.27971641385087676</c:v>
                </c:pt>
                <c:pt idx="329">
                  <c:v>0.24294703862119482</c:v>
                </c:pt>
                <c:pt idx="330">
                  <c:v>0.23069058021130084</c:v>
                </c:pt>
                <c:pt idx="331">
                  <c:v>0.17349377429846224</c:v>
                </c:pt>
                <c:pt idx="332">
                  <c:v>0.22251960793803816</c:v>
                </c:pt>
                <c:pt idx="333">
                  <c:v>0.20617766339151289</c:v>
                </c:pt>
                <c:pt idx="334">
                  <c:v>0.22251960793803816</c:v>
                </c:pt>
                <c:pt idx="335">
                  <c:v>0.18166474657172493</c:v>
                </c:pt>
                <c:pt idx="336">
                  <c:v>0.19392120498161891</c:v>
                </c:pt>
                <c:pt idx="337">
                  <c:v>0.27154544157761418</c:v>
                </c:pt>
                <c:pt idx="338">
                  <c:v>0.21026314952814418</c:v>
                </c:pt>
                <c:pt idx="339">
                  <c:v>0.26745995544098278</c:v>
                </c:pt>
                <c:pt idx="340">
                  <c:v>0.21843412180140687</c:v>
                </c:pt>
                <c:pt idx="341">
                  <c:v>0.28788738612413944</c:v>
                </c:pt>
                <c:pt idx="342">
                  <c:v>0.16532280202519967</c:v>
                </c:pt>
                <c:pt idx="343">
                  <c:v>0.29197287226077073</c:v>
                </c:pt>
                <c:pt idx="344">
                  <c:v>0.18166474657172493</c:v>
                </c:pt>
                <c:pt idx="345">
                  <c:v>0.20617766339151289</c:v>
                </c:pt>
                <c:pt idx="346">
                  <c:v>0.3124003029439274</c:v>
                </c:pt>
                <c:pt idx="347">
                  <c:v>0.25111801089445751</c:v>
                </c:pt>
                <c:pt idx="348">
                  <c:v>0.29605835839740213</c:v>
                </c:pt>
                <c:pt idx="349">
                  <c:v>0.29197287226077073</c:v>
                </c:pt>
                <c:pt idx="350">
                  <c:v>0.27971641385087676</c:v>
                </c:pt>
                <c:pt idx="351">
                  <c:v>0.3124003029439274</c:v>
                </c:pt>
                <c:pt idx="352">
                  <c:v>0.34508419203697804</c:v>
                </c:pt>
                <c:pt idx="353">
                  <c:v>0.32465676135382138</c:v>
                </c:pt>
                <c:pt idx="354">
                  <c:v>0.34916967817360933</c:v>
                </c:pt>
                <c:pt idx="355">
                  <c:v>0.36142613658350331</c:v>
                </c:pt>
                <c:pt idx="356">
                  <c:v>0.31648578908055869</c:v>
                </c:pt>
                <c:pt idx="357">
                  <c:v>0.23886155248456353</c:v>
                </c:pt>
                <c:pt idx="358">
                  <c:v>0.33691321976371535</c:v>
                </c:pt>
                <c:pt idx="359">
                  <c:v>0.34508419203697804</c:v>
                </c:pt>
                <c:pt idx="360">
                  <c:v>0.21843412180140687</c:v>
                </c:pt>
                <c:pt idx="361">
                  <c:v>0.34508419203697804</c:v>
                </c:pt>
                <c:pt idx="362">
                  <c:v>0.37368259499339729</c:v>
                </c:pt>
                <c:pt idx="363">
                  <c:v>0.33282773362708407</c:v>
                </c:pt>
                <c:pt idx="364">
                  <c:v>0.33691321976371535</c:v>
                </c:pt>
                <c:pt idx="365">
                  <c:v>0.39002453953992267</c:v>
                </c:pt>
                <c:pt idx="366">
                  <c:v>0.2592889831677202</c:v>
                </c:pt>
                <c:pt idx="367">
                  <c:v>0.41045197022307933</c:v>
                </c:pt>
                <c:pt idx="368">
                  <c:v>0.31648578908055869</c:v>
                </c:pt>
                <c:pt idx="369">
                  <c:v>0.40636648408644793</c:v>
                </c:pt>
                <c:pt idx="370">
                  <c:v>0.35734065044687202</c:v>
                </c:pt>
                <c:pt idx="371">
                  <c:v>0.30014384453403342</c:v>
                </c:pt>
                <c:pt idx="372">
                  <c:v>0.30831481680729611</c:v>
                </c:pt>
                <c:pt idx="373">
                  <c:v>0.39411002567655395</c:v>
                </c:pt>
                <c:pt idx="374">
                  <c:v>0.37368259499339729</c:v>
                </c:pt>
                <c:pt idx="375">
                  <c:v>0.33691321976371535</c:v>
                </c:pt>
                <c:pt idx="376">
                  <c:v>0.37776808113002869</c:v>
                </c:pt>
                <c:pt idx="377">
                  <c:v>0.43496488704286729</c:v>
                </c:pt>
                <c:pt idx="378">
                  <c:v>0.41862294249634191</c:v>
                </c:pt>
                <c:pt idx="379">
                  <c:v>0.36551162272013471</c:v>
                </c:pt>
                <c:pt idx="380">
                  <c:v>0.38185356726665998</c:v>
                </c:pt>
                <c:pt idx="381">
                  <c:v>0.53301655432201911</c:v>
                </c:pt>
                <c:pt idx="382">
                  <c:v>0.54527301273191309</c:v>
                </c:pt>
                <c:pt idx="383">
                  <c:v>0.57795690182496373</c:v>
                </c:pt>
                <c:pt idx="384">
                  <c:v>0.59429884637148911</c:v>
                </c:pt>
                <c:pt idx="385">
                  <c:v>0.53301655432201911</c:v>
                </c:pt>
                <c:pt idx="386">
                  <c:v>0.60246981864475169</c:v>
                </c:pt>
                <c:pt idx="387">
                  <c:v>0.81082961161294942</c:v>
                </c:pt>
                <c:pt idx="388">
                  <c:v>0.91296676502873253</c:v>
                </c:pt>
                <c:pt idx="389">
                  <c:v>0.82717155615947469</c:v>
                </c:pt>
                <c:pt idx="390">
                  <c:v>0.98242002935146511</c:v>
                </c:pt>
                <c:pt idx="391">
                  <c:v>0.92522322343862662</c:v>
                </c:pt>
                <c:pt idx="392">
                  <c:v>0.89253933434557597</c:v>
                </c:pt>
                <c:pt idx="393">
                  <c:v>0.86802641752578802</c:v>
                </c:pt>
                <c:pt idx="394">
                  <c:v>0.78223120865653006</c:v>
                </c:pt>
                <c:pt idx="395">
                  <c:v>0.77406023638326749</c:v>
                </c:pt>
                <c:pt idx="396">
                  <c:v>0.83125704229610609</c:v>
                </c:pt>
                <c:pt idx="397">
                  <c:v>0.66783759683085298</c:v>
                </c:pt>
                <c:pt idx="398">
                  <c:v>0.63106822160117093</c:v>
                </c:pt>
                <c:pt idx="399">
                  <c:v>0.47581974840918051</c:v>
                </c:pt>
                <c:pt idx="400">
                  <c:v>0.60655530478138298</c:v>
                </c:pt>
                <c:pt idx="401">
                  <c:v>0.44313585931612987</c:v>
                </c:pt>
                <c:pt idx="402">
                  <c:v>0.46356328999928653</c:v>
                </c:pt>
                <c:pt idx="403">
                  <c:v>0.57795690182496373</c:v>
                </c:pt>
                <c:pt idx="404">
                  <c:v>0.46764877613591782</c:v>
                </c:pt>
                <c:pt idx="405">
                  <c:v>0.5371020404586504</c:v>
                </c:pt>
                <c:pt idx="406">
                  <c:v>0.5371020404586504</c:v>
                </c:pt>
                <c:pt idx="407">
                  <c:v>0.5983843325081204</c:v>
                </c:pt>
                <c:pt idx="408">
                  <c:v>0.62698273546453964</c:v>
                </c:pt>
                <c:pt idx="409">
                  <c:v>0.49216169295570589</c:v>
                </c:pt>
                <c:pt idx="410">
                  <c:v>0.53301655432201911</c:v>
                </c:pt>
                <c:pt idx="411">
                  <c:v>0.54118752659528169</c:v>
                </c:pt>
                <c:pt idx="412">
                  <c:v>0.5371020404586504</c:v>
                </c:pt>
                <c:pt idx="413">
                  <c:v>0.4839907206824432</c:v>
                </c:pt>
                <c:pt idx="414">
                  <c:v>0.45539231772602384</c:v>
                </c:pt>
                <c:pt idx="415">
                  <c:v>0.57795690182496373</c:v>
                </c:pt>
                <c:pt idx="416">
                  <c:v>0.46356328999928653</c:v>
                </c:pt>
                <c:pt idx="417">
                  <c:v>0.50033266522896847</c:v>
                </c:pt>
                <c:pt idx="418">
                  <c:v>0.43087940090623589</c:v>
                </c:pt>
                <c:pt idx="419">
                  <c:v>0.45130683158939255</c:v>
                </c:pt>
                <c:pt idx="420">
                  <c:v>0.43496488704286729</c:v>
                </c:pt>
                <c:pt idx="421">
                  <c:v>0.45130683158939255</c:v>
                </c:pt>
                <c:pt idx="422">
                  <c:v>0.49216169295570589</c:v>
                </c:pt>
                <c:pt idx="423">
                  <c:v>0.4799052345458118</c:v>
                </c:pt>
                <c:pt idx="424">
                  <c:v>0.39819551181318524</c:v>
                </c:pt>
                <c:pt idx="425">
                  <c:v>0.46356328999928653</c:v>
                </c:pt>
                <c:pt idx="426">
                  <c:v>0.55752947114180706</c:v>
                </c:pt>
                <c:pt idx="427">
                  <c:v>0.52893106818538782</c:v>
                </c:pt>
                <c:pt idx="428">
                  <c:v>0.39411002567655395</c:v>
                </c:pt>
                <c:pt idx="429">
                  <c:v>0.40636648408644793</c:v>
                </c:pt>
                <c:pt idx="430">
                  <c:v>0.47581974840918051</c:v>
                </c:pt>
                <c:pt idx="431">
                  <c:v>0.56161495727843835</c:v>
                </c:pt>
                <c:pt idx="432">
                  <c:v>0.5371020404586504</c:v>
                </c:pt>
                <c:pt idx="433">
                  <c:v>0.38185356726665998</c:v>
                </c:pt>
                <c:pt idx="434">
                  <c:v>0.5371020404586504</c:v>
                </c:pt>
                <c:pt idx="435">
                  <c:v>0.52893106818538782</c:v>
                </c:pt>
                <c:pt idx="436">
                  <c:v>0.45947780386265524</c:v>
                </c:pt>
                <c:pt idx="437">
                  <c:v>0.45947780386265524</c:v>
                </c:pt>
                <c:pt idx="438">
                  <c:v>0.50441815136559986</c:v>
                </c:pt>
                <c:pt idx="439">
                  <c:v>0.45947780386265524</c:v>
                </c:pt>
                <c:pt idx="440">
                  <c:v>0.48807620681907449</c:v>
                </c:pt>
                <c:pt idx="441">
                  <c:v>0.50033266522896847</c:v>
                </c:pt>
                <c:pt idx="442">
                  <c:v>0.59429884637148911</c:v>
                </c:pt>
                <c:pt idx="443">
                  <c:v>0.65966662455759029</c:v>
                </c:pt>
                <c:pt idx="444">
                  <c:v>0.67192308296748426</c:v>
                </c:pt>
                <c:pt idx="445">
                  <c:v>0.59429884637148911</c:v>
                </c:pt>
                <c:pt idx="446">
                  <c:v>0.69643599978727222</c:v>
                </c:pt>
                <c:pt idx="447">
                  <c:v>0.65966662455759029</c:v>
                </c:pt>
                <c:pt idx="448">
                  <c:v>0.75771829183674211</c:v>
                </c:pt>
                <c:pt idx="449">
                  <c:v>0.61881176319127706</c:v>
                </c:pt>
                <c:pt idx="450">
                  <c:v>0.62698273546453964</c:v>
                </c:pt>
                <c:pt idx="451">
                  <c:v>0.77406023638326749</c:v>
                </c:pt>
                <c:pt idx="452">
                  <c:v>0.61064079091801426</c:v>
                </c:pt>
                <c:pt idx="453">
                  <c:v>0.66375211069422158</c:v>
                </c:pt>
                <c:pt idx="454">
                  <c:v>0.62289724932790835</c:v>
                </c:pt>
                <c:pt idx="455">
                  <c:v>0.54118752659528169</c:v>
                </c:pt>
                <c:pt idx="456">
                  <c:v>0.59429884637148911</c:v>
                </c:pt>
                <c:pt idx="457">
                  <c:v>0.72911988888032286</c:v>
                </c:pt>
                <c:pt idx="458">
                  <c:v>0.74137634729021684</c:v>
                </c:pt>
                <c:pt idx="459">
                  <c:v>0.66375211069422158</c:v>
                </c:pt>
                <c:pt idx="460">
                  <c:v>0.58612787409822631</c:v>
                </c:pt>
                <c:pt idx="461">
                  <c:v>0.59429884637148911</c:v>
                </c:pt>
                <c:pt idx="462">
                  <c:v>0.7046069720605348</c:v>
                </c:pt>
                <c:pt idx="463">
                  <c:v>0.63515370773780233</c:v>
                </c:pt>
                <c:pt idx="464">
                  <c:v>0.75771829183674211</c:v>
                </c:pt>
                <c:pt idx="465">
                  <c:v>0.62698273546453964</c:v>
                </c:pt>
                <c:pt idx="466">
                  <c:v>0.62698273546453964</c:v>
                </c:pt>
                <c:pt idx="467">
                  <c:v>0.65558113842095889</c:v>
                </c:pt>
                <c:pt idx="468">
                  <c:v>0.74954731956347942</c:v>
                </c:pt>
                <c:pt idx="469">
                  <c:v>0.819000583886212</c:v>
                </c:pt>
                <c:pt idx="470">
                  <c:v>0.81082961161294942</c:v>
                </c:pt>
                <c:pt idx="471">
                  <c:v>0.79448766706642404</c:v>
                </c:pt>
                <c:pt idx="472">
                  <c:v>0.97833454321483382</c:v>
                </c:pt>
                <c:pt idx="473">
                  <c:v>1.0600442659474605</c:v>
                </c:pt>
                <c:pt idx="474">
                  <c:v>0.87211190366241931</c:v>
                </c:pt>
                <c:pt idx="475">
                  <c:v>0.77406023638326749</c:v>
                </c:pt>
                <c:pt idx="476">
                  <c:v>0.81082961161294942</c:v>
                </c:pt>
                <c:pt idx="477">
                  <c:v>0.77406023638326749</c:v>
                </c:pt>
                <c:pt idx="478">
                  <c:v>0.6514956522843276</c:v>
                </c:pt>
                <c:pt idx="479">
                  <c:v>0.74954731956347942</c:v>
                </c:pt>
                <c:pt idx="480">
                  <c:v>0.72911988888032286</c:v>
                </c:pt>
                <c:pt idx="481">
                  <c:v>0.54935849886854449</c:v>
                </c:pt>
                <c:pt idx="482">
                  <c:v>0.63106822160117093</c:v>
                </c:pt>
                <c:pt idx="483">
                  <c:v>0.65966662455759029</c:v>
                </c:pt>
                <c:pt idx="484">
                  <c:v>0.68417954137737824</c:v>
                </c:pt>
                <c:pt idx="485">
                  <c:v>0.72094891660706018</c:v>
                </c:pt>
                <c:pt idx="486">
                  <c:v>0.52484558204875653</c:v>
                </c:pt>
                <c:pt idx="487">
                  <c:v>0.56570044341506975</c:v>
                </c:pt>
                <c:pt idx="488">
                  <c:v>0.68009405524074684</c:v>
                </c:pt>
                <c:pt idx="489">
                  <c:v>0.65558113842095889</c:v>
                </c:pt>
                <c:pt idx="490">
                  <c:v>0.55344398500517578</c:v>
                </c:pt>
                <c:pt idx="491">
                  <c:v>0.66783759683085298</c:v>
                </c:pt>
                <c:pt idx="492">
                  <c:v>0.57387141568833244</c:v>
                </c:pt>
                <c:pt idx="493">
                  <c:v>0.59429884637148911</c:v>
                </c:pt>
                <c:pt idx="494">
                  <c:v>0.7086924581971662</c:v>
                </c:pt>
                <c:pt idx="495">
                  <c:v>0.69235051365064093</c:v>
                </c:pt>
                <c:pt idx="496">
                  <c:v>0.61881176319127706</c:v>
                </c:pt>
                <c:pt idx="497">
                  <c:v>0.86802641752578802</c:v>
                </c:pt>
                <c:pt idx="498">
                  <c:v>0.90479579275546995</c:v>
                </c:pt>
                <c:pt idx="499">
                  <c:v>1.0110184323078844</c:v>
                </c:pt>
                <c:pt idx="500">
                  <c:v>1.2724895450522895</c:v>
                </c:pt>
                <c:pt idx="501">
                  <c:v>1.2152927391394508</c:v>
                </c:pt>
                <c:pt idx="502">
                  <c:v>1.0028474600346218</c:v>
                </c:pt>
                <c:pt idx="503">
                  <c:v>0.9946764877613592</c:v>
                </c:pt>
                <c:pt idx="504">
                  <c:v>0.9333941957118892</c:v>
                </c:pt>
                <c:pt idx="505">
                  <c:v>0.76997475024663609</c:v>
                </c:pt>
                <c:pt idx="506">
                  <c:v>0.69643599978727222</c:v>
                </c:pt>
                <c:pt idx="507">
                  <c:v>0.56570044341506975</c:v>
                </c:pt>
                <c:pt idx="508">
                  <c:v>0.71686343047042889</c:v>
                </c:pt>
                <c:pt idx="509">
                  <c:v>0.62289724932790835</c:v>
                </c:pt>
                <c:pt idx="510">
                  <c:v>0.5983843325081204</c:v>
                </c:pt>
                <c:pt idx="511">
                  <c:v>0.67600856910411555</c:v>
                </c:pt>
                <c:pt idx="512">
                  <c:v>0.63923919387443362</c:v>
                </c:pt>
                <c:pt idx="513">
                  <c:v>0.74546183342684813</c:v>
                </c:pt>
                <c:pt idx="514">
                  <c:v>0.68417954137737824</c:v>
                </c:pt>
                <c:pt idx="515">
                  <c:v>0.73729086115358555</c:v>
                </c:pt>
                <c:pt idx="516">
                  <c:v>0.67192308296748426</c:v>
                </c:pt>
                <c:pt idx="517">
                  <c:v>0.69643599978727222</c:v>
                </c:pt>
                <c:pt idx="518">
                  <c:v>0.67600856910411555</c:v>
                </c:pt>
                <c:pt idx="519">
                  <c:v>0.66375211069422158</c:v>
                </c:pt>
                <c:pt idx="520">
                  <c:v>0.7086924581971662</c:v>
                </c:pt>
                <c:pt idx="521">
                  <c:v>0.69643599978727222</c:v>
                </c:pt>
                <c:pt idx="522">
                  <c:v>0.61472627705464566</c:v>
                </c:pt>
                <c:pt idx="523">
                  <c:v>0.73729086115358555</c:v>
                </c:pt>
                <c:pt idx="524">
                  <c:v>0.66783759683085298</c:v>
                </c:pt>
                <c:pt idx="525">
                  <c:v>0.72503440274369146</c:v>
                </c:pt>
                <c:pt idx="526">
                  <c:v>0.68009405524074684</c:v>
                </c:pt>
                <c:pt idx="527">
                  <c:v>0.74137634729021684</c:v>
                </c:pt>
                <c:pt idx="528">
                  <c:v>0.73320537501695415</c:v>
                </c:pt>
                <c:pt idx="529">
                  <c:v>0.74137634729021684</c:v>
                </c:pt>
                <c:pt idx="530">
                  <c:v>0.7086924581971662</c:v>
                </c:pt>
                <c:pt idx="531">
                  <c:v>0.67600856910411555</c:v>
                </c:pt>
                <c:pt idx="532">
                  <c:v>0.72094891660706018</c:v>
                </c:pt>
                <c:pt idx="533">
                  <c:v>0.77814572251989877</c:v>
                </c:pt>
                <c:pt idx="534">
                  <c:v>0.74954731956347942</c:v>
                </c:pt>
                <c:pt idx="535">
                  <c:v>0.68417954137737824</c:v>
                </c:pt>
                <c:pt idx="536">
                  <c:v>0.8230860700228434</c:v>
                </c:pt>
                <c:pt idx="537">
                  <c:v>0.8230860700228434</c:v>
                </c:pt>
                <c:pt idx="538">
                  <c:v>0.92113773730199522</c:v>
                </c:pt>
                <c:pt idx="539">
                  <c:v>0.86802641752578802</c:v>
                </c:pt>
                <c:pt idx="540">
                  <c:v>0.80674412547631813</c:v>
                </c:pt>
                <c:pt idx="541">
                  <c:v>0.92522322343862662</c:v>
                </c:pt>
                <c:pt idx="542">
                  <c:v>0.92113773730199522</c:v>
                </c:pt>
                <c:pt idx="543">
                  <c:v>0.67600856910411555</c:v>
                </c:pt>
                <c:pt idx="544">
                  <c:v>0.74137634729021684</c:v>
                </c:pt>
                <c:pt idx="545">
                  <c:v>0.7658892641100048</c:v>
                </c:pt>
                <c:pt idx="546">
                  <c:v>0.81491509774958071</c:v>
                </c:pt>
                <c:pt idx="547">
                  <c:v>0.71686343047042889</c:v>
                </c:pt>
                <c:pt idx="548">
                  <c:v>0.73729086115358555</c:v>
                </c:pt>
                <c:pt idx="549">
                  <c:v>0.68009405524074684</c:v>
                </c:pt>
                <c:pt idx="550">
                  <c:v>0.76180377797337351</c:v>
                </c:pt>
                <c:pt idx="551">
                  <c:v>0.89662482048220726</c:v>
                </c:pt>
                <c:pt idx="552">
                  <c:v>0.81491509774958071</c:v>
                </c:pt>
                <c:pt idx="553">
                  <c:v>0.99876197389799048</c:v>
                </c:pt>
                <c:pt idx="554">
                  <c:v>0.92522322343862662</c:v>
                </c:pt>
                <c:pt idx="555">
                  <c:v>1.0396168352643038</c:v>
                </c:pt>
                <c:pt idx="556">
                  <c:v>0.96607808480493984</c:v>
                </c:pt>
                <c:pt idx="557">
                  <c:v>0.9333941957118892</c:v>
                </c:pt>
                <c:pt idx="558">
                  <c:v>0.83125704229610609</c:v>
                </c:pt>
                <c:pt idx="559">
                  <c:v>0.87211190366241931</c:v>
                </c:pt>
                <c:pt idx="560">
                  <c:v>0.78223120865653006</c:v>
                </c:pt>
                <c:pt idx="561">
                  <c:v>0.7658892641100048</c:v>
                </c:pt>
                <c:pt idx="562">
                  <c:v>0.80674412547631813</c:v>
                </c:pt>
                <c:pt idx="563">
                  <c:v>0.7046069720605348</c:v>
                </c:pt>
                <c:pt idx="564">
                  <c:v>0.73729086115358555</c:v>
                </c:pt>
                <c:pt idx="565">
                  <c:v>0.77406023638326749</c:v>
                </c:pt>
                <c:pt idx="566">
                  <c:v>0.84759898684263135</c:v>
                </c:pt>
                <c:pt idx="567">
                  <c:v>0.66375211069422158</c:v>
                </c:pt>
                <c:pt idx="568">
                  <c:v>0.80674412547631813</c:v>
                </c:pt>
                <c:pt idx="569">
                  <c:v>0.78223120865653006</c:v>
                </c:pt>
                <c:pt idx="570">
                  <c:v>0.7127779443337976</c:v>
                </c:pt>
                <c:pt idx="571">
                  <c:v>0.819000583886212</c:v>
                </c:pt>
                <c:pt idx="572">
                  <c:v>0.74137634729021684</c:v>
                </c:pt>
                <c:pt idx="573">
                  <c:v>0.73729086115358555</c:v>
                </c:pt>
                <c:pt idx="574">
                  <c:v>0.79857315320305544</c:v>
                </c:pt>
                <c:pt idx="575">
                  <c:v>0.85985544525252533</c:v>
                </c:pt>
                <c:pt idx="576">
                  <c:v>0.76997475024663609</c:v>
                </c:pt>
                <c:pt idx="577">
                  <c:v>0.68826502751400964</c:v>
                </c:pt>
                <c:pt idx="578">
                  <c:v>0.77406023638326749</c:v>
                </c:pt>
                <c:pt idx="579">
                  <c:v>0.74546183342684813</c:v>
                </c:pt>
                <c:pt idx="580">
                  <c:v>0.83534252843273737</c:v>
                </c:pt>
                <c:pt idx="581">
                  <c:v>0.74137634729021684</c:v>
                </c:pt>
                <c:pt idx="582">
                  <c:v>0.96199259866830855</c:v>
                </c:pt>
                <c:pt idx="583">
                  <c:v>0.77814572251989877</c:v>
                </c:pt>
                <c:pt idx="584">
                  <c:v>0.91296676502873253</c:v>
                </c:pt>
                <c:pt idx="585">
                  <c:v>0.83534252843273737</c:v>
                </c:pt>
                <c:pt idx="586">
                  <c:v>0.98650551548809651</c:v>
                </c:pt>
                <c:pt idx="587">
                  <c:v>0.9905910016247278</c:v>
                </c:pt>
                <c:pt idx="588">
                  <c:v>1.0886426689038797</c:v>
                </c:pt>
                <c:pt idx="589">
                  <c:v>1.0682152382207231</c:v>
                </c:pt>
                <c:pt idx="590">
                  <c:v>1.0886426689038797</c:v>
                </c:pt>
                <c:pt idx="591">
                  <c:v>1.0682152382207231</c:v>
                </c:pt>
                <c:pt idx="592">
                  <c:v>1.0437023214009351</c:v>
                </c:pt>
                <c:pt idx="593">
                  <c:v>1.0723007243573544</c:v>
                </c:pt>
                <c:pt idx="594">
                  <c:v>0.9946764877613592</c:v>
                </c:pt>
                <c:pt idx="595">
                  <c:v>0.99876197389799048</c:v>
                </c:pt>
                <c:pt idx="596">
                  <c:v>0.94565065412178317</c:v>
                </c:pt>
                <c:pt idx="597">
                  <c:v>0.96607808480493984</c:v>
                </c:pt>
                <c:pt idx="598">
                  <c:v>0.97833454321483382</c:v>
                </c:pt>
                <c:pt idx="599">
                  <c:v>0.98242002935146511</c:v>
                </c:pt>
                <c:pt idx="600">
                  <c:v>1.1826088500464003</c:v>
                </c:pt>
                <c:pt idx="601">
                  <c:v>1.2112072530028195</c:v>
                </c:pt>
                <c:pt idx="602">
                  <c:v>1.3174298925552339</c:v>
                </c:pt>
                <c:pt idx="603">
                  <c:v>1.2234637114127134</c:v>
                </c:pt>
                <c:pt idx="604">
                  <c:v>1.3950541291512293</c:v>
                </c:pt>
                <c:pt idx="605">
                  <c:v>1.4359089905175426</c:v>
                </c:pt>
                <c:pt idx="606">
                  <c:v>1.5870719775729016</c:v>
                </c:pt>
                <c:pt idx="607">
                  <c:v>1.7218930200817355</c:v>
                </c:pt>
                <c:pt idx="608">
                  <c:v>1.9506802437330899</c:v>
                </c:pt>
                <c:pt idx="609">
                  <c:v>2.2856901069368587</c:v>
                </c:pt>
                <c:pt idx="610">
                  <c:v>2.526733788998107</c:v>
                </c:pt>
                <c:pt idx="611">
                  <c:v>3.1395567094928065</c:v>
                </c:pt>
                <c:pt idx="612">
                  <c:v>3.3520019885976353</c:v>
                </c:pt>
                <c:pt idx="613">
                  <c:v>3.8340893527201323</c:v>
                </c:pt>
                <c:pt idx="614">
                  <c:v>3.9280555338626528</c:v>
                </c:pt>
                <c:pt idx="615">
                  <c:v>4.1976976188803201</c:v>
                </c:pt>
                <c:pt idx="616">
                  <c:v>4.0996459516011683</c:v>
                </c:pt>
                <c:pt idx="617">
                  <c:v>4.0179362288685425</c:v>
                </c:pt>
                <c:pt idx="618">
                  <c:v>3.9117135893161272</c:v>
                </c:pt>
                <c:pt idx="619">
                  <c:v>3.584874698385621</c:v>
                </c:pt>
                <c:pt idx="620">
                  <c:v>3.4132842806471055</c:v>
                </c:pt>
                <c:pt idx="621">
                  <c:v>3.4786520588332066</c:v>
                </c:pt>
                <c:pt idx="622">
                  <c:v>2.9761372640275532</c:v>
                </c:pt>
                <c:pt idx="623">
                  <c:v>2.9393678887978711</c:v>
                </c:pt>
                <c:pt idx="624">
                  <c:v>2.6166144840039962</c:v>
                </c:pt>
                <c:pt idx="625">
                  <c:v>2.5921015671842085</c:v>
                </c:pt>
                <c:pt idx="626">
                  <c:v>2.5022208721783192</c:v>
                </c:pt>
                <c:pt idx="627">
                  <c:v>2.2366642732972828</c:v>
                </c:pt>
                <c:pt idx="628">
                  <c:v>2.2162368426141263</c:v>
                </c:pt>
                <c:pt idx="629">
                  <c:v>1.8893979516836199</c:v>
                </c:pt>
                <c:pt idx="630">
                  <c:v>1.8240301734975186</c:v>
                </c:pt>
                <c:pt idx="631">
                  <c:v>1.8853124655469886</c:v>
                </c:pt>
                <c:pt idx="632">
                  <c:v>1.7872607982678366</c:v>
                </c:pt>
                <c:pt idx="633">
                  <c:v>1.8975689239568827</c:v>
                </c:pt>
                <c:pt idx="634">
                  <c:v>1.9343382991865645</c:v>
                </c:pt>
                <c:pt idx="635">
                  <c:v>2.0201335080558227</c:v>
                </c:pt>
                <c:pt idx="636">
                  <c:v>2.2938610792101213</c:v>
                </c:pt>
                <c:pt idx="637">
                  <c:v>2.1304416337448684</c:v>
                </c:pt>
                <c:pt idx="638">
                  <c:v>2.1712964951111813</c:v>
                </c:pt>
                <c:pt idx="639">
                  <c:v>2.0855012862419233</c:v>
                </c:pt>
                <c:pt idx="640">
                  <c:v>1.9384237853231958</c:v>
                </c:pt>
                <c:pt idx="641">
                  <c:v>1.8607995487272007</c:v>
                </c:pt>
                <c:pt idx="642">
                  <c:v>1.8853124655469886</c:v>
                </c:pt>
                <c:pt idx="643">
                  <c:v>1.7504914230381547</c:v>
                </c:pt>
                <c:pt idx="644">
                  <c:v>1.7668333675846801</c:v>
                </c:pt>
                <c:pt idx="645">
                  <c:v>1.7218930200817355</c:v>
                </c:pt>
                <c:pt idx="646">
                  <c:v>1.7178075339451042</c:v>
                </c:pt>
                <c:pt idx="647">
                  <c:v>1.7831753121312053</c:v>
                </c:pt>
                <c:pt idx="648">
                  <c:v>1.7137220478084729</c:v>
                </c:pt>
                <c:pt idx="649">
                  <c:v>1.5952429498461642</c:v>
                </c:pt>
                <c:pt idx="650">
                  <c:v>1.6238413528025837</c:v>
                </c:pt>
                <c:pt idx="651">
                  <c:v>1.4890203102937498</c:v>
                </c:pt>
                <c:pt idx="652">
                  <c:v>1.4032251014244919</c:v>
                </c:pt>
                <c:pt idx="653">
                  <c:v>1.3092589202819713</c:v>
                </c:pt>
                <c:pt idx="654">
                  <c:v>1.1090700995870364</c:v>
                </c:pt>
                <c:pt idx="655">
                  <c:v>1.2520621143691328</c:v>
                </c:pt>
                <c:pt idx="656">
                  <c:v>1.1866943361830316</c:v>
                </c:pt>
                <c:pt idx="657">
                  <c:v>1.0437023214009351</c:v>
                </c:pt>
                <c:pt idx="658">
                  <c:v>0.94565065412178317</c:v>
                </c:pt>
                <c:pt idx="659">
                  <c:v>0.95790711253167715</c:v>
                </c:pt>
                <c:pt idx="660">
                  <c:v>0.86802641752578802</c:v>
                </c:pt>
                <c:pt idx="661">
                  <c:v>0.92522322343862662</c:v>
                </c:pt>
                <c:pt idx="662">
                  <c:v>0.79448766706642404</c:v>
                </c:pt>
                <c:pt idx="663">
                  <c:v>0.94565065412178317</c:v>
                </c:pt>
                <c:pt idx="664">
                  <c:v>0.72503440274369146</c:v>
                </c:pt>
                <c:pt idx="665">
                  <c:v>0.91296676502873253</c:v>
                </c:pt>
                <c:pt idx="666">
                  <c:v>0.69643599978727222</c:v>
                </c:pt>
                <c:pt idx="667">
                  <c:v>0.65966662455759029</c:v>
                </c:pt>
                <c:pt idx="668">
                  <c:v>0.83942801456936866</c:v>
                </c:pt>
                <c:pt idx="669">
                  <c:v>0.76997475024663609</c:v>
                </c:pt>
                <c:pt idx="670">
                  <c:v>0.6514956522843276</c:v>
                </c:pt>
                <c:pt idx="671">
                  <c:v>0.78631669479316146</c:v>
                </c:pt>
                <c:pt idx="672">
                  <c:v>0.6514956522843276</c:v>
                </c:pt>
                <c:pt idx="673">
                  <c:v>0.81082961161294942</c:v>
                </c:pt>
                <c:pt idx="674">
                  <c:v>0.72911988888032286</c:v>
                </c:pt>
                <c:pt idx="675">
                  <c:v>0.62698273546453964</c:v>
                </c:pt>
                <c:pt idx="676">
                  <c:v>0.77814572251989877</c:v>
                </c:pt>
                <c:pt idx="677">
                  <c:v>0.7046069720605348</c:v>
                </c:pt>
                <c:pt idx="678">
                  <c:v>0.7658892641100048</c:v>
                </c:pt>
                <c:pt idx="679">
                  <c:v>0.72094891660706018</c:v>
                </c:pt>
                <c:pt idx="680">
                  <c:v>0.65558113842095889</c:v>
                </c:pt>
                <c:pt idx="681">
                  <c:v>0.7046069720605348</c:v>
                </c:pt>
                <c:pt idx="682">
                  <c:v>0.75363280570011082</c:v>
                </c:pt>
                <c:pt idx="683">
                  <c:v>0.72911988888032286</c:v>
                </c:pt>
                <c:pt idx="684">
                  <c:v>0.60246981864475169</c:v>
                </c:pt>
                <c:pt idx="685">
                  <c:v>0.81491509774958071</c:v>
                </c:pt>
                <c:pt idx="686">
                  <c:v>0.63923919387443362</c:v>
                </c:pt>
                <c:pt idx="687">
                  <c:v>0.59021336023485771</c:v>
                </c:pt>
                <c:pt idx="688">
                  <c:v>0.74546183342684813</c:v>
                </c:pt>
                <c:pt idx="689">
                  <c:v>0.65558113842095889</c:v>
                </c:pt>
                <c:pt idx="690">
                  <c:v>0.68826502751400964</c:v>
                </c:pt>
                <c:pt idx="691">
                  <c:v>0.56570044341506975</c:v>
                </c:pt>
                <c:pt idx="692">
                  <c:v>0.73320537501695415</c:v>
                </c:pt>
                <c:pt idx="693">
                  <c:v>0.81082961161294942</c:v>
                </c:pt>
                <c:pt idx="694">
                  <c:v>0.70052148592390351</c:v>
                </c:pt>
                <c:pt idx="695">
                  <c:v>0.68009405524074684</c:v>
                </c:pt>
                <c:pt idx="696">
                  <c:v>0.66783759683085298</c:v>
                </c:pt>
                <c:pt idx="697">
                  <c:v>0.64741016614769631</c:v>
                </c:pt>
                <c:pt idx="698">
                  <c:v>0.73320537501695415</c:v>
                </c:pt>
                <c:pt idx="699">
                  <c:v>0.56570044341506975</c:v>
                </c:pt>
                <c:pt idx="700">
                  <c:v>0.63515370773780233</c:v>
                </c:pt>
                <c:pt idx="701">
                  <c:v>0.60655530478138298</c:v>
                </c:pt>
                <c:pt idx="702">
                  <c:v>0.53301655432201911</c:v>
                </c:pt>
                <c:pt idx="703">
                  <c:v>0.62289724932790835</c:v>
                </c:pt>
                <c:pt idx="704">
                  <c:v>0.59429884637148911</c:v>
                </c:pt>
                <c:pt idx="705">
                  <c:v>0.60655530478138298</c:v>
                </c:pt>
                <c:pt idx="706">
                  <c:v>0.63515370773780233</c:v>
                </c:pt>
                <c:pt idx="707">
                  <c:v>0.64332468001106502</c:v>
                </c:pt>
                <c:pt idx="708">
                  <c:v>0.64741016614769631</c:v>
                </c:pt>
                <c:pt idx="709">
                  <c:v>0.68826502751400964</c:v>
                </c:pt>
                <c:pt idx="710">
                  <c:v>0.69235051365064093</c:v>
                </c:pt>
                <c:pt idx="711">
                  <c:v>0.79040218092979275</c:v>
                </c:pt>
                <c:pt idx="712">
                  <c:v>0.67192308296748426</c:v>
                </c:pt>
                <c:pt idx="713">
                  <c:v>0.56570044341506975</c:v>
                </c:pt>
                <c:pt idx="714">
                  <c:v>0.68009405524074684</c:v>
                </c:pt>
                <c:pt idx="715">
                  <c:v>0.62289724932790835</c:v>
                </c:pt>
                <c:pt idx="716">
                  <c:v>0.52484558204875653</c:v>
                </c:pt>
                <c:pt idx="717">
                  <c:v>0.66783759683085298</c:v>
                </c:pt>
                <c:pt idx="718">
                  <c:v>0.52893106818538782</c:v>
                </c:pt>
                <c:pt idx="719">
                  <c:v>0.56978592955170104</c:v>
                </c:pt>
                <c:pt idx="720">
                  <c:v>0.63515370773780233</c:v>
                </c:pt>
                <c:pt idx="721">
                  <c:v>0.61881176319127706</c:v>
                </c:pt>
                <c:pt idx="722">
                  <c:v>0.65558113842095889</c:v>
                </c:pt>
                <c:pt idx="723">
                  <c:v>0.55344398500517578</c:v>
                </c:pt>
                <c:pt idx="724">
                  <c:v>0.52484558204875653</c:v>
                </c:pt>
                <c:pt idx="725">
                  <c:v>0.5983843325081204</c:v>
                </c:pt>
                <c:pt idx="726">
                  <c:v>0.5983843325081204</c:v>
                </c:pt>
                <c:pt idx="727">
                  <c:v>0.51667460977549373</c:v>
                </c:pt>
                <c:pt idx="728">
                  <c:v>0.61881176319127706</c:v>
                </c:pt>
                <c:pt idx="729">
                  <c:v>0.50850363750223115</c:v>
                </c:pt>
                <c:pt idx="730">
                  <c:v>0.47581974840918051</c:v>
                </c:pt>
                <c:pt idx="731">
                  <c:v>0.59429884637148911</c:v>
                </c:pt>
                <c:pt idx="732">
                  <c:v>0.52893106818538782</c:v>
                </c:pt>
                <c:pt idx="733">
                  <c:v>0.54527301273191309</c:v>
                </c:pt>
                <c:pt idx="734">
                  <c:v>0.52076009591212513</c:v>
                </c:pt>
                <c:pt idx="735">
                  <c:v>0.52893106818538782</c:v>
                </c:pt>
                <c:pt idx="736">
                  <c:v>0.5371020404586504</c:v>
                </c:pt>
                <c:pt idx="737">
                  <c:v>0.54527301273191309</c:v>
                </c:pt>
                <c:pt idx="738">
                  <c:v>0.45130683158939255</c:v>
                </c:pt>
                <c:pt idx="739">
                  <c:v>0.59429884637148911</c:v>
                </c:pt>
                <c:pt idx="740">
                  <c:v>0.47581974840918051</c:v>
                </c:pt>
                <c:pt idx="741">
                  <c:v>0.50033266522896847</c:v>
                </c:pt>
                <c:pt idx="742">
                  <c:v>0.44313585931612987</c:v>
                </c:pt>
                <c:pt idx="743">
                  <c:v>0.61881176319127706</c:v>
                </c:pt>
                <c:pt idx="744">
                  <c:v>0.49624717909233718</c:v>
                </c:pt>
                <c:pt idx="745">
                  <c:v>0.50033266522896847</c:v>
                </c:pt>
                <c:pt idx="746">
                  <c:v>0.45947780386265524</c:v>
                </c:pt>
                <c:pt idx="747">
                  <c:v>0.46764877613591782</c:v>
                </c:pt>
                <c:pt idx="748">
                  <c:v>0.36551162272013471</c:v>
                </c:pt>
                <c:pt idx="749">
                  <c:v>0.48807620681907449</c:v>
                </c:pt>
                <c:pt idx="750">
                  <c:v>0.45947780386265524</c:v>
                </c:pt>
                <c:pt idx="751">
                  <c:v>0.52893106818538782</c:v>
                </c:pt>
                <c:pt idx="752">
                  <c:v>0.35325516431024073</c:v>
                </c:pt>
                <c:pt idx="753">
                  <c:v>0.36142613658350331</c:v>
                </c:pt>
                <c:pt idx="754">
                  <c:v>0.45130683158939255</c:v>
                </c:pt>
                <c:pt idx="755">
                  <c:v>0.41862294249634191</c:v>
                </c:pt>
                <c:pt idx="756">
                  <c:v>0.52076009591212513</c:v>
                </c:pt>
                <c:pt idx="757">
                  <c:v>0.49216169295570589</c:v>
                </c:pt>
                <c:pt idx="758">
                  <c:v>0.44722134545276127</c:v>
                </c:pt>
                <c:pt idx="759">
                  <c:v>0.57387141568833244</c:v>
                </c:pt>
                <c:pt idx="760">
                  <c:v>0.44722134545276127</c:v>
                </c:pt>
                <c:pt idx="761">
                  <c:v>0.53301655432201911</c:v>
                </c:pt>
                <c:pt idx="762">
                  <c:v>0.38593905340329127</c:v>
                </c:pt>
                <c:pt idx="763">
                  <c:v>0.43496488704286729</c:v>
                </c:pt>
                <c:pt idx="764">
                  <c:v>0.41862294249634191</c:v>
                </c:pt>
                <c:pt idx="765">
                  <c:v>0.369597108856766</c:v>
                </c:pt>
                <c:pt idx="766">
                  <c:v>0.36551162272013471</c:v>
                </c:pt>
                <c:pt idx="767">
                  <c:v>0.4267939147696046</c:v>
                </c:pt>
                <c:pt idx="768">
                  <c:v>0.47581974840918051</c:v>
                </c:pt>
                <c:pt idx="769">
                  <c:v>0.44722134545276127</c:v>
                </c:pt>
                <c:pt idx="770">
                  <c:v>0.47581974840918051</c:v>
                </c:pt>
                <c:pt idx="771">
                  <c:v>0.44722134545276127</c:v>
                </c:pt>
                <c:pt idx="772">
                  <c:v>0.36551162272013471</c:v>
                </c:pt>
                <c:pt idx="773">
                  <c:v>0.39002453953992267</c:v>
                </c:pt>
                <c:pt idx="774">
                  <c:v>0.44313585931612987</c:v>
                </c:pt>
                <c:pt idx="775">
                  <c:v>0.46764877613591782</c:v>
                </c:pt>
                <c:pt idx="776">
                  <c:v>0.45947780386265524</c:v>
                </c:pt>
                <c:pt idx="777">
                  <c:v>0.49624717909233718</c:v>
                </c:pt>
                <c:pt idx="778">
                  <c:v>0.43087940090623589</c:v>
                </c:pt>
                <c:pt idx="779">
                  <c:v>0.44313585931612987</c:v>
                </c:pt>
                <c:pt idx="780">
                  <c:v>0.4267939147696046</c:v>
                </c:pt>
                <c:pt idx="781">
                  <c:v>0.4839907206824432</c:v>
                </c:pt>
                <c:pt idx="782">
                  <c:v>0.43087940090623589</c:v>
                </c:pt>
                <c:pt idx="783">
                  <c:v>0.39819551181318524</c:v>
                </c:pt>
                <c:pt idx="784">
                  <c:v>0.45130683158939255</c:v>
                </c:pt>
                <c:pt idx="785">
                  <c:v>0.47581974840918051</c:v>
                </c:pt>
                <c:pt idx="786">
                  <c:v>0.43905037317949858</c:v>
                </c:pt>
                <c:pt idx="787">
                  <c:v>0.29605835839740213</c:v>
                </c:pt>
                <c:pt idx="788">
                  <c:v>0.41862294249634191</c:v>
                </c:pt>
                <c:pt idx="789">
                  <c:v>0.50441815136559986</c:v>
                </c:pt>
                <c:pt idx="790">
                  <c:v>0.4799052345458118</c:v>
                </c:pt>
                <c:pt idx="791">
                  <c:v>0.46764877613591782</c:v>
                </c:pt>
                <c:pt idx="792">
                  <c:v>0.43496488704286729</c:v>
                </c:pt>
                <c:pt idx="793">
                  <c:v>0.44722134545276127</c:v>
                </c:pt>
                <c:pt idx="794">
                  <c:v>0.41453745635971062</c:v>
                </c:pt>
                <c:pt idx="795">
                  <c:v>0.36551162272013471</c:v>
                </c:pt>
                <c:pt idx="796">
                  <c:v>0.4267939147696046</c:v>
                </c:pt>
                <c:pt idx="797">
                  <c:v>0.47581974840918051</c:v>
                </c:pt>
                <c:pt idx="798">
                  <c:v>0.49624717909233718</c:v>
                </c:pt>
                <c:pt idx="799">
                  <c:v>0.39002453953992267</c:v>
                </c:pt>
                <c:pt idx="800">
                  <c:v>0.33691321976371535</c:v>
                </c:pt>
                <c:pt idx="801">
                  <c:v>0.45947780386265524</c:v>
                </c:pt>
                <c:pt idx="802">
                  <c:v>0.34916967817360933</c:v>
                </c:pt>
                <c:pt idx="803">
                  <c:v>0.38593905340329127</c:v>
                </c:pt>
                <c:pt idx="804">
                  <c:v>0.39819551181318524</c:v>
                </c:pt>
                <c:pt idx="805">
                  <c:v>0.3124003029439274</c:v>
                </c:pt>
                <c:pt idx="806">
                  <c:v>0.41862294249634191</c:v>
                </c:pt>
                <c:pt idx="807">
                  <c:v>0.46764877613591782</c:v>
                </c:pt>
                <c:pt idx="808">
                  <c:v>0.32057127521719009</c:v>
                </c:pt>
                <c:pt idx="809">
                  <c:v>0.44722134545276127</c:v>
                </c:pt>
                <c:pt idx="810">
                  <c:v>0.43496488704286729</c:v>
                </c:pt>
                <c:pt idx="811">
                  <c:v>0.35734065044687202</c:v>
                </c:pt>
                <c:pt idx="812">
                  <c:v>0.4267939147696046</c:v>
                </c:pt>
                <c:pt idx="813">
                  <c:v>0.34508419203697804</c:v>
                </c:pt>
                <c:pt idx="814">
                  <c:v>0.38593905340329127</c:v>
                </c:pt>
                <c:pt idx="815">
                  <c:v>0.41453745635971062</c:v>
                </c:pt>
                <c:pt idx="816">
                  <c:v>0.39819551181318524</c:v>
                </c:pt>
                <c:pt idx="817">
                  <c:v>0.39819551181318524</c:v>
                </c:pt>
                <c:pt idx="818">
                  <c:v>0.34916967817360933</c:v>
                </c:pt>
                <c:pt idx="819">
                  <c:v>0.46764877613591782</c:v>
                </c:pt>
                <c:pt idx="820">
                  <c:v>0.40228099794981664</c:v>
                </c:pt>
                <c:pt idx="821">
                  <c:v>0.46764877613591782</c:v>
                </c:pt>
                <c:pt idx="822">
                  <c:v>0.38593905340329127</c:v>
                </c:pt>
                <c:pt idx="823">
                  <c:v>0.47581974840918051</c:v>
                </c:pt>
                <c:pt idx="824">
                  <c:v>0.4839907206824432</c:v>
                </c:pt>
              </c:numCache>
            </c:numRef>
          </c:yVal>
          <c:smooth val="0"/>
        </c:ser>
        <c:ser>
          <c:idx val="19"/>
          <c:order val="5"/>
          <c:tx>
            <c:strRef>
              <c:f>'[Josh Clay XRD Suite Results.xlsx]1679'!$H$10</c:f>
              <c:strCache>
                <c:ptCount val="1"/>
                <c:pt idx="0">
                  <c:v>18.02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Results.xlsx]1679'!$H$11:$H$12</c:f>
              <c:numCache>
                <c:formatCode>General</c:formatCode>
                <c:ptCount val="2"/>
                <c:pt idx="0">
                  <c:v>4.6836000000000002</c:v>
                </c:pt>
                <c:pt idx="1">
                  <c:v>4.6836000000000002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4"/>
          <c:order val="6"/>
          <c:tx>
            <c:v>14.2</c:v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Results.xlsx]1679'!$J$11:$J$12</c:f>
              <c:numCache>
                <c:formatCode>General</c:formatCode>
                <c:ptCount val="2"/>
                <c:pt idx="0">
                  <c:v>5.9842000000000004</c:v>
                </c:pt>
                <c:pt idx="1">
                  <c:v>5.9842000000000004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8"/>
          <c:order val="7"/>
          <c:tx>
            <c:strRef>
              <c:f>'[Josh Clay XRD Suite Results.xlsx]1679'!$I$10</c:f>
              <c:strCache>
                <c:ptCount val="1"/>
                <c:pt idx="0">
                  <c:v>13.86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Results.xlsx]1679'!$I$11:$I$12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5"/>
          <c:order val="8"/>
          <c:tx>
            <c:v>12.5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Results.xlsx]1679'!$K$11:$K$12</c:f>
              <c:numCache>
                <c:formatCode>General</c:formatCode>
                <c:ptCount val="2"/>
                <c:pt idx="0">
                  <c:v>7.86</c:v>
                </c:pt>
                <c:pt idx="1">
                  <c:v>7.86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6"/>
          <c:order val="9"/>
          <c:tx>
            <c:v>10.1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Results.xlsx]1679'!$L$11:$L$12</c:f>
              <c:numCache>
                <c:formatCode>General</c:formatCode>
                <c:ptCount val="2"/>
                <c:pt idx="0">
                  <c:v>8.5917999999999992</c:v>
                </c:pt>
                <c:pt idx="1">
                  <c:v>8.5917999999999992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7"/>
          <c:order val="10"/>
          <c:tx>
            <c:v>7.1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Results.xlsx]1679'!$N$11:$N$12</c:f>
              <c:numCache>
                <c:formatCode>General</c:formatCode>
                <c:ptCount val="2"/>
                <c:pt idx="0">
                  <c:v>12.133800000000001</c:v>
                </c:pt>
                <c:pt idx="1">
                  <c:v>12.133800000000001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8"/>
          <c:order val="11"/>
          <c:tx>
            <c:v>4.85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Results.xlsx]1679'!$Q$11:$Q$12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9"/>
          <c:order val="12"/>
          <c:tx>
            <c:v>4.26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Results.xlsx]1679'!$R$11:$R$12</c:f>
              <c:numCache>
                <c:formatCode>General</c:formatCode>
                <c:ptCount val="2"/>
                <c:pt idx="0">
                  <c:v>20.8</c:v>
                </c:pt>
                <c:pt idx="1">
                  <c:v>20.8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0"/>
          <c:order val="13"/>
          <c:tx>
            <c:v>3.34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Results.xlsx]1679'!$T$11:$T$12</c:f>
              <c:numCache>
                <c:formatCode>General</c:formatCode>
                <c:ptCount val="2"/>
                <c:pt idx="0">
                  <c:v>26.4297</c:v>
                </c:pt>
                <c:pt idx="1">
                  <c:v>26.4297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1"/>
          <c:order val="14"/>
          <c:tx>
            <c:v>4.5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'AZ-10'!#REF!</c:f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2"/>
          <c:order val="15"/>
          <c:tx>
            <c:v>15.5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'AZ-10'!#REF!</c:f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3"/>
          <c:order val="16"/>
          <c:tx>
            <c:v>5.01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Results.xlsx]1679'!$O$11:$O$12</c:f>
              <c:numCache>
                <c:formatCode>General</c:formatCode>
                <c:ptCount val="2"/>
                <c:pt idx="0">
                  <c:v>17.786899999999999</c:v>
                </c:pt>
                <c:pt idx="1">
                  <c:v>17.786899999999999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4"/>
          <c:order val="17"/>
          <c:tx>
            <c:v>3.56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Results.xlsx]1679'!$S$11:$S$12</c:f>
              <c:numCache>
                <c:formatCode>General</c:formatCode>
                <c:ptCount val="2"/>
                <c:pt idx="0">
                  <c:v>24.8598</c:v>
                </c:pt>
                <c:pt idx="1">
                  <c:v>24.8598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5"/>
          <c:order val="18"/>
          <c:tx>
            <c:v>3.07</c:v>
          </c:tx>
          <c:spPr>
            <a:ln w="127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Results.xlsx]1679'!$U$11:$U$12</c:f>
              <c:numCache>
                <c:formatCode>General</c:formatCode>
                <c:ptCount val="2"/>
                <c:pt idx="0">
                  <c:v>27.356400000000001</c:v>
                </c:pt>
                <c:pt idx="1">
                  <c:v>27.356400000000001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17"/>
          <c:order val="19"/>
          <c:tx>
            <c:strRef>
              <c:f>'[Josh Clay XRD Suite Results.xlsx]1679'!$V$10</c:f>
              <c:strCache>
                <c:ptCount val="1"/>
                <c:pt idx="0">
                  <c:v>2.7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Results.xlsx]1679'!$V$11:$V$12</c:f>
              <c:numCache>
                <c:formatCode>General</c:formatCode>
                <c:ptCount val="2"/>
                <c:pt idx="0">
                  <c:v>33.137900000000002</c:v>
                </c:pt>
                <c:pt idx="1">
                  <c:v>33.137900000000002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'[Josh Clay XRD Suite Results.xlsx]1679'!$H$14</c:f>
              <c:strCache>
                <c:ptCount val="1"/>
                <c:pt idx="0">
                  <c:v>24.00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Results.xlsx]1679'!$H$15:$H$16</c:f>
              <c:numCache>
                <c:formatCode>General</c:formatCode>
                <c:ptCount val="2"/>
                <c:pt idx="0">
                  <c:v>3.5</c:v>
                </c:pt>
                <c:pt idx="1">
                  <c:v>3.5</c:v>
                </c:pt>
              </c:numCache>
            </c:numRef>
          </c:xVal>
          <c:yVal>
            <c:numRef>
              <c:f>'[Josh Clay XRD Suite Results.xlsx]1679'!$G$15:$G$16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1"/>
          <c:order val="21"/>
          <c:tx>
            <c:strRef>
              <c:f>'[Josh Clay XRD Suite Results.xlsx]1679'!$P$10</c:f>
              <c:strCache>
                <c:ptCount val="1"/>
                <c:pt idx="0">
                  <c:v>4.75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Results.xlsx]1679'!$P$11:$P$12</c:f>
              <c:numCache>
                <c:formatCode>General</c:formatCode>
                <c:ptCount val="2"/>
                <c:pt idx="0">
                  <c:v>18.523499999999999</c:v>
                </c:pt>
                <c:pt idx="1">
                  <c:v>18.523499999999999</c:v>
                </c:pt>
              </c:numCache>
            </c:numRef>
          </c:xVal>
          <c:yVal>
            <c:numRef>
              <c:f>'[Josh Clay XRD Suite Results.xlsx]1679'!$G$11:$G$12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2"/>
          <c:order val="22"/>
          <c:tx>
            <c:strRef>
              <c:f>'[Josh Clay XRD Suite Results.xlsx]1679'!$I$14</c:f>
              <c:strCache>
                <c:ptCount val="1"/>
                <c:pt idx="0">
                  <c:v>3.77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Results.xlsx]1679'!$I$15:$I$16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Results.xlsx]1679'!$G$15:$G$16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3"/>
          <c:order val="23"/>
          <c:tx>
            <c:strRef>
              <c:f>'[Josh Clay XRD Suite Results.xlsx]1679'!$J$14</c:f>
              <c:strCache>
                <c:ptCount val="1"/>
                <c:pt idx="0">
                  <c:v>3.25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Results.xlsx]1679'!$J$15:$J$16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Results.xlsx]1679'!$G$15:$G$16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4"/>
          <c:order val="24"/>
          <c:tx>
            <c:strRef>
              <c:f>'[Josh Clay XRD Suite Results.xlsx]1679'!$K$14</c:f>
              <c:strCache>
                <c:ptCount val="1"/>
                <c:pt idx="0">
                  <c:v>3.2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Results.xlsx]1679'!$K$15:$K$16</c:f>
              <c:numCache>
                <c:formatCode>General</c:formatCode>
                <c:ptCount val="2"/>
              </c:numCache>
            </c:numRef>
          </c:xVal>
          <c:yVal>
            <c:numRef>
              <c:f>'[Josh Clay XRD Suite Results.xlsx]1679'!$G$15:$G$16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ser>
          <c:idx val="25"/>
          <c:order val="25"/>
          <c:tx>
            <c:strRef>
              <c:f>'[Josh Clay XRD Suite Results.xlsx]1679'!$P$14</c:f>
              <c:strCache>
                <c:ptCount val="1"/>
                <c:pt idx="0">
                  <c:v>2.84 Å</c:v>
                </c:pt>
              </c:strCache>
            </c:strRef>
          </c:tx>
          <c:spPr>
            <a:ln w="1270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'[Josh Clay XRD Suite Results.xlsx]1679'!$P$15:$P$16</c:f>
              <c:numCache>
                <c:formatCode>General</c:formatCode>
                <c:ptCount val="2"/>
                <c:pt idx="0">
                  <c:v>31.4102</c:v>
                </c:pt>
                <c:pt idx="1">
                  <c:v>31.4102</c:v>
                </c:pt>
              </c:numCache>
            </c:numRef>
          </c:xVal>
          <c:yVal>
            <c:numRef>
              <c:f>'[Josh Clay XRD Suite Results.xlsx]1679'!$G$15:$G$16</c:f>
              <c:numCache>
                <c:formatCode>General</c:formatCode>
                <c:ptCount val="2"/>
                <c:pt idx="0">
                  <c:v>0</c:v>
                </c:pt>
                <c:pt idx="1">
                  <c:v>1000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455312"/>
        <c:axId val="215455872"/>
      </c:scatterChart>
      <c:valAx>
        <c:axId val="215455312"/>
        <c:scaling>
          <c:orientation val="minMax"/>
          <c:max val="35"/>
          <c:min val="2"/>
        </c:scaling>
        <c:delete val="0"/>
        <c:axPos val="b"/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5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Position (2° Theta)</a:t>
                </a:r>
              </a:p>
            </c:rich>
          </c:tx>
          <c:layout>
            <c:manualLayout>
              <c:xMode val="edge"/>
              <c:yMode val="edge"/>
              <c:x val="0.43454851264298544"/>
              <c:y val="0.936151904994745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5455872"/>
        <c:crosses val="autoZero"/>
        <c:crossBetween val="midCat"/>
      </c:valAx>
      <c:valAx>
        <c:axId val="215455872"/>
        <c:scaling>
          <c:orientation val="minMax"/>
          <c:max val="13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5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Intensity (counts)</a:t>
                </a:r>
              </a:p>
            </c:rich>
          </c:tx>
          <c:layout>
            <c:manualLayout>
              <c:xMode val="edge"/>
              <c:yMode val="edge"/>
              <c:x val="2.1592472677912321E-2"/>
              <c:y val="0.329802784287938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545531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ayout>
        <c:manualLayout>
          <c:xMode val="edge"/>
          <c:yMode val="edge"/>
          <c:x val="0.77311050665812731"/>
          <c:y val="0.20104766689241224"/>
          <c:w val="0.11185068481671633"/>
          <c:h val="0.1684439255818575"/>
        </c:manualLayout>
      </c:layout>
      <c:overlay val="1"/>
      <c:spPr>
        <a:solidFill>
          <a:schemeClr val="tx1"/>
        </a:solidFill>
        <a:ln w="12700">
          <a:solidFill>
            <a:sysClr val="windowText" lastClr="000000"/>
          </a:solidFill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3T12:04:38.769" idx="6">
    <p:pos x="10" y="10"/>
    <p:text>Need to highlight that nutrient rich solutions were in the convergent portions of the landscape.  So we expected to find predomince of silica rich clays in convergent area.</p:text>
    <p:extLst>
      <p:ext uri="{C676402C-5697-4E1C-873F-D02D1690AC5C}">
        <p15:threadingInfo xmlns:p15="http://schemas.microsoft.com/office/powerpoint/2012/main" timeZoneBias="420"/>
      </p:ext>
    </p:extLst>
  </p:cm>
  <p:cm authorId="1" dt="2015-04-03T12:05:59.317" idx="7">
    <p:pos x="10" y="106"/>
    <p:text>But it did not.  Rather the Si rich clays followed variation in parent material composition - the areas rich in oligoclase</p:text>
    <p:extLst>
      <p:ext uri="{C676402C-5697-4E1C-873F-D02D1690AC5C}">
        <p15:threadingInfo xmlns:p15="http://schemas.microsoft.com/office/powerpoint/2012/main" timeZoneBias="420">
          <p15:parentCm authorId="1" idx="6"/>
        </p15:threadingInfo>
      </p:ext>
    </p:extLst>
  </p:cm>
  <p:cm authorId="1" dt="2015-04-03T12:06:57.409" idx="8">
    <p:pos x="10" y="202"/>
    <p:text>This needs to be highlighted on the conclustion slide - our hypothesis was incorrect - but we have an alternative now.</p:text>
    <p:extLst>
      <p:ext uri="{C676402C-5697-4E1C-873F-D02D1690AC5C}">
        <p15:threadingInfo xmlns:p15="http://schemas.microsoft.com/office/powerpoint/2012/main" timeZoneBias="420">
          <p15:parentCm authorId="1" idx="6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3T11:53:33.587" idx="2">
    <p:pos x="10" y="10"/>
    <p:text>Need to highlight the relevant peaks and label - v- vermiculite, m - mica, k - kaolinite, g- gibbsite;</p:text>
    <p:extLst>
      <p:ext uri="{C676402C-5697-4E1C-873F-D02D1690AC5C}">
        <p15:threadingInfo xmlns:p15="http://schemas.microsoft.com/office/powerpoint/2012/main" timeZoneBias="420"/>
      </p:ext>
    </p:extLst>
  </p:cm>
  <p:cm authorId="1" dt="2015-04-03T11:55:17.201" idx="3">
    <p:pos x="10" y="106"/>
    <p:text>The mica comes from the parent material and the vermiculite is weathered mica.</p:text>
    <p:extLst>
      <p:ext uri="{C676402C-5697-4E1C-873F-D02D1690AC5C}">
        <p15:threadingInfo xmlns:p15="http://schemas.microsoft.com/office/powerpoint/2012/main" timeZoneBias="420">
          <p15:parentCm authorId="1" idx="2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3T11:57:15.755" idx="4">
    <p:pos x="10" y="10"/>
    <p:text>Note that S is smectite - very little kaolinite by size of peak - no gibbsite; note the peak shift with treatment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3T11:48:26.328" idx="1">
    <p:pos x="10" y="10"/>
    <p:text>These data should be plotted vs temperature not time - and should only go up to 900*C.  We do not need to show the exothermic peak at the very high temperature.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3T11:59:41.600" idx="5">
    <p:pos x="10" y="10"/>
    <p:text>again -  plot vs temperature and not vs time</p:text>
    <p:extLst>
      <p:ext uri="{C676402C-5697-4E1C-873F-D02D1690AC5C}">
        <p15:threadingInfo xmlns:p15="http://schemas.microsoft.com/office/powerpoint/2012/main" timeZoneBias="42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0.17697</cdr:x>
      <cdr:y>0.1504</cdr:y>
    </cdr:from>
    <cdr:to>
      <cdr:x>0.24527</cdr:x>
      <cdr:y>0.22189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2222" y="1217909"/>
          <a:ext cx="730298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14.2 Å</a:t>
          </a:r>
        </a:p>
      </cdr:txBody>
    </cdr:sp>
  </cdr:relSizeAnchor>
  <cdr:relSizeAnchor xmlns:cdr="http://schemas.openxmlformats.org/drawingml/2006/chartDrawing">
    <cdr:from>
      <cdr:x>0.20743</cdr:x>
      <cdr:y>0.10777</cdr:y>
    </cdr:from>
    <cdr:to>
      <cdr:x>0.27572</cdr:x>
      <cdr:y>0.17926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13310" y="828393"/>
          <a:ext cx="66282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12.0 Å</a:t>
          </a:r>
        </a:p>
      </cdr:txBody>
    </cdr:sp>
  </cdr:relSizeAnchor>
  <cdr:relSizeAnchor xmlns:cdr="http://schemas.openxmlformats.org/drawingml/2006/chartDrawing">
    <cdr:from>
      <cdr:x>0.244</cdr:x>
      <cdr:y>0.14536</cdr:y>
    </cdr:from>
    <cdr:to>
      <cdr:x>0.31229</cdr:x>
      <cdr:y>0.21685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608941" y="1177088"/>
          <a:ext cx="730191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10.0 Å</a:t>
          </a:r>
        </a:p>
      </cdr:txBody>
    </cdr:sp>
  </cdr:relSizeAnchor>
  <cdr:relSizeAnchor xmlns:cdr="http://schemas.openxmlformats.org/drawingml/2006/chartDrawing">
    <cdr:from>
      <cdr:x>0.34357</cdr:x>
      <cdr:y>0.13528</cdr:y>
    </cdr:from>
    <cdr:to>
      <cdr:x>0.39914</cdr:x>
      <cdr:y>0.20677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34682" y="1039853"/>
          <a:ext cx="53936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7.15 Å</a:t>
          </a:r>
        </a:p>
      </cdr:txBody>
    </cdr:sp>
  </cdr:relSizeAnchor>
  <cdr:relSizeAnchor xmlns:cdr="http://schemas.openxmlformats.org/drawingml/2006/chartDrawing">
    <cdr:from>
      <cdr:x>0.56468</cdr:x>
      <cdr:y>0.13528</cdr:y>
    </cdr:from>
    <cdr:to>
      <cdr:x>0.62024</cdr:x>
      <cdr:y>0.20677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80770" y="1039853"/>
          <a:ext cx="539264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4.26 Å</a:t>
          </a:r>
        </a:p>
      </cdr:txBody>
    </cdr:sp>
  </cdr:relSizeAnchor>
  <cdr:relSizeAnchor xmlns:cdr="http://schemas.openxmlformats.org/drawingml/2006/chartDrawing">
    <cdr:from>
      <cdr:x>0.7181</cdr:x>
      <cdr:y>0.13528</cdr:y>
    </cdr:from>
    <cdr:to>
      <cdr:x>0.77365</cdr:x>
      <cdr:y>0.20677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969861" y="1039853"/>
          <a:ext cx="539167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3.34 Å</a:t>
          </a:r>
        </a:p>
      </cdr:txBody>
    </cdr:sp>
  </cdr:relSizeAnchor>
  <cdr:relSizeAnchor xmlns:cdr="http://schemas.openxmlformats.org/drawingml/2006/chartDrawing">
    <cdr:from>
      <cdr:x>0.48605</cdr:x>
      <cdr:y>0.1538</cdr:y>
    </cdr:from>
    <cdr:to>
      <cdr:x>0.55434</cdr:x>
      <cdr:y>0.22529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738779" y="1368295"/>
          <a:ext cx="665794" cy="636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4.99 Å</a:t>
          </a:r>
        </a:p>
      </cdr:txBody>
    </cdr:sp>
  </cdr:relSizeAnchor>
  <cdr:relSizeAnchor xmlns:cdr="http://schemas.openxmlformats.org/drawingml/2006/chartDrawing">
    <cdr:from>
      <cdr:x>0.67206</cdr:x>
      <cdr:y>0.13528</cdr:y>
    </cdr:from>
    <cdr:to>
      <cdr:x>0.74035</cdr:x>
      <cdr:y>0.20677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523016" y="1039853"/>
          <a:ext cx="662821" cy="549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3.57 Å</a:t>
          </a:r>
        </a:p>
      </cdr:txBody>
    </cdr:sp>
  </cdr:relSizeAnchor>
  <cdr:relSizeAnchor xmlns:cdr="http://schemas.openxmlformats.org/drawingml/2006/chartDrawing">
    <cdr:from>
      <cdr:x>0.73992</cdr:x>
      <cdr:y>0.15211</cdr:y>
    </cdr:from>
    <cdr:to>
      <cdr:x>0.80821</cdr:x>
      <cdr:y>0.2236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7213877" y="1353212"/>
          <a:ext cx="665795" cy="636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3.01 Å</a:t>
          </a:r>
        </a:p>
      </cdr:txBody>
    </cdr:sp>
  </cdr:relSizeAnchor>
  <cdr:relSizeAnchor xmlns:cdr="http://schemas.openxmlformats.org/drawingml/2006/chartDrawing">
    <cdr:from>
      <cdr:x>0.14524</cdr:x>
      <cdr:y>0.10777</cdr:y>
    </cdr:from>
    <cdr:to>
      <cdr:x>0.21353</cdr:x>
      <cdr:y>0.17926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409696" y="828393"/>
          <a:ext cx="66282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18.0 Å</a:t>
          </a:r>
        </a:p>
      </cdr:txBody>
    </cdr:sp>
  </cdr:relSizeAnchor>
  <cdr:relSizeAnchor xmlns:cdr="http://schemas.openxmlformats.org/drawingml/2006/chartDrawing">
    <cdr:from>
      <cdr:x>0.88627</cdr:x>
      <cdr:y>0.15379</cdr:y>
    </cdr:from>
    <cdr:to>
      <cdr:x>0.95456</cdr:x>
      <cdr:y>0.22528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9476413" y="1245335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2.70 Å</a:t>
          </a:r>
        </a:p>
      </cdr:txBody>
    </cdr:sp>
  </cdr:relSizeAnchor>
  <cdr:relSizeAnchor xmlns:cdr="http://schemas.openxmlformats.org/drawingml/2006/chartDrawing">
    <cdr:from>
      <cdr:x>0.50896</cdr:x>
      <cdr:y>0.11851</cdr:y>
    </cdr:from>
    <cdr:to>
      <cdr:x>0.57725</cdr:x>
      <cdr:y>0.19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442017" y="959663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4.79 Å</a:t>
          </a:r>
        </a:p>
      </cdr:txBody>
    </cdr:sp>
  </cdr:relSizeAnchor>
  <cdr:relSizeAnchor xmlns:cdr="http://schemas.openxmlformats.org/drawingml/2006/chartDrawing">
    <cdr:from>
      <cdr:x>0.10961</cdr:x>
      <cdr:y>0.1565</cdr:y>
    </cdr:from>
    <cdr:to>
      <cdr:x>0.1779</cdr:x>
      <cdr:y>0.22799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1171978" y="1267287"/>
          <a:ext cx="730191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24.0 Å</a:t>
          </a:r>
        </a:p>
      </cdr:txBody>
    </cdr:sp>
  </cdr:relSizeAnchor>
  <cdr:relSizeAnchor xmlns:cdr="http://schemas.openxmlformats.org/drawingml/2006/chartDrawing">
    <cdr:from>
      <cdr:x>0.84045</cdr:x>
      <cdr:y>0.15043</cdr:y>
    </cdr:from>
    <cdr:to>
      <cdr:x>0.90874</cdr:x>
      <cdr:y>0.22192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8986556" y="1218121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2.84 Å</a:t>
          </a:r>
        </a:p>
      </cdr:txBody>
    </cdr:sp>
  </cdr:relSizeAnchor>
  <cdr:relSizeAnchor xmlns:cdr="http://schemas.openxmlformats.org/drawingml/2006/chartDrawing">
    <cdr:from>
      <cdr:x>0.26543</cdr:x>
      <cdr:y>0.0485</cdr:y>
    </cdr:from>
    <cdr:to>
      <cdr:x>0.31465</cdr:x>
      <cdr:y>0.1818</cdr:y>
    </cdr:to>
    <cdr:sp macro="" textlink="">
      <cdr:nvSpPr>
        <cdr:cNvPr id="19" name="TextBox 9"/>
        <cdr:cNvSpPr txBox="1"/>
      </cdr:nvSpPr>
      <cdr:spPr>
        <a:xfrm xmlns:a="http://schemas.openxmlformats.org/drawingml/2006/main">
          <a:off x="3236126" y="257568"/>
          <a:ext cx="600075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4000" b="1" dirty="0" smtClean="0">
              <a:solidFill>
                <a:schemeClr val="bg1"/>
              </a:solidFill>
            </a:rPr>
            <a:t>V</a:t>
          </a:r>
          <a:endParaRPr lang="en-US" sz="40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0.17697</cdr:x>
      <cdr:y>0.1504</cdr:y>
    </cdr:from>
    <cdr:to>
      <cdr:x>0.24527</cdr:x>
      <cdr:y>0.22189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2222" y="1217909"/>
          <a:ext cx="730298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14.2 Å</a:t>
          </a:r>
        </a:p>
      </cdr:txBody>
    </cdr:sp>
  </cdr:relSizeAnchor>
  <cdr:relSizeAnchor xmlns:cdr="http://schemas.openxmlformats.org/drawingml/2006/chartDrawing">
    <cdr:from>
      <cdr:x>0.20743</cdr:x>
      <cdr:y>0.10777</cdr:y>
    </cdr:from>
    <cdr:to>
      <cdr:x>0.27572</cdr:x>
      <cdr:y>0.17926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13310" y="828393"/>
          <a:ext cx="66282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12.0 Å</a:t>
          </a:r>
        </a:p>
      </cdr:txBody>
    </cdr:sp>
  </cdr:relSizeAnchor>
  <cdr:relSizeAnchor xmlns:cdr="http://schemas.openxmlformats.org/drawingml/2006/chartDrawing">
    <cdr:from>
      <cdr:x>0.244</cdr:x>
      <cdr:y>0.14536</cdr:y>
    </cdr:from>
    <cdr:to>
      <cdr:x>0.31229</cdr:x>
      <cdr:y>0.21685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608941" y="1177088"/>
          <a:ext cx="730191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10.0 Å</a:t>
          </a:r>
        </a:p>
      </cdr:txBody>
    </cdr:sp>
  </cdr:relSizeAnchor>
  <cdr:relSizeAnchor xmlns:cdr="http://schemas.openxmlformats.org/drawingml/2006/chartDrawing">
    <cdr:from>
      <cdr:x>0.34357</cdr:x>
      <cdr:y>0.13528</cdr:y>
    </cdr:from>
    <cdr:to>
      <cdr:x>0.39914</cdr:x>
      <cdr:y>0.20677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34682" y="1039853"/>
          <a:ext cx="53936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7.15 Å</a:t>
          </a:r>
        </a:p>
      </cdr:txBody>
    </cdr:sp>
  </cdr:relSizeAnchor>
  <cdr:relSizeAnchor xmlns:cdr="http://schemas.openxmlformats.org/drawingml/2006/chartDrawing">
    <cdr:from>
      <cdr:x>0.56468</cdr:x>
      <cdr:y>0.13528</cdr:y>
    </cdr:from>
    <cdr:to>
      <cdr:x>0.62024</cdr:x>
      <cdr:y>0.20677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80770" y="1039853"/>
          <a:ext cx="539264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4.26 Å</a:t>
          </a:r>
        </a:p>
      </cdr:txBody>
    </cdr:sp>
  </cdr:relSizeAnchor>
  <cdr:relSizeAnchor xmlns:cdr="http://schemas.openxmlformats.org/drawingml/2006/chartDrawing">
    <cdr:from>
      <cdr:x>0.7181</cdr:x>
      <cdr:y>0.13528</cdr:y>
    </cdr:from>
    <cdr:to>
      <cdr:x>0.77365</cdr:x>
      <cdr:y>0.20677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969861" y="1039853"/>
          <a:ext cx="539167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3.34 Å</a:t>
          </a:r>
        </a:p>
      </cdr:txBody>
    </cdr:sp>
  </cdr:relSizeAnchor>
  <cdr:relSizeAnchor xmlns:cdr="http://schemas.openxmlformats.org/drawingml/2006/chartDrawing">
    <cdr:from>
      <cdr:x>0.48605</cdr:x>
      <cdr:y>0.1538</cdr:y>
    </cdr:from>
    <cdr:to>
      <cdr:x>0.55434</cdr:x>
      <cdr:y>0.22529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738779" y="1368295"/>
          <a:ext cx="665794" cy="636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4.99 Å</a:t>
          </a:r>
        </a:p>
      </cdr:txBody>
    </cdr:sp>
  </cdr:relSizeAnchor>
  <cdr:relSizeAnchor xmlns:cdr="http://schemas.openxmlformats.org/drawingml/2006/chartDrawing">
    <cdr:from>
      <cdr:x>0.67206</cdr:x>
      <cdr:y>0.13528</cdr:y>
    </cdr:from>
    <cdr:to>
      <cdr:x>0.74035</cdr:x>
      <cdr:y>0.20677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523016" y="1039853"/>
          <a:ext cx="662821" cy="549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3.57 Å</a:t>
          </a:r>
        </a:p>
      </cdr:txBody>
    </cdr:sp>
  </cdr:relSizeAnchor>
  <cdr:relSizeAnchor xmlns:cdr="http://schemas.openxmlformats.org/drawingml/2006/chartDrawing">
    <cdr:from>
      <cdr:x>0.73992</cdr:x>
      <cdr:y>0.15211</cdr:y>
    </cdr:from>
    <cdr:to>
      <cdr:x>0.80821</cdr:x>
      <cdr:y>0.2236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7213877" y="1353212"/>
          <a:ext cx="665795" cy="636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3.01 Å</a:t>
          </a:r>
        </a:p>
      </cdr:txBody>
    </cdr:sp>
  </cdr:relSizeAnchor>
  <cdr:relSizeAnchor xmlns:cdr="http://schemas.openxmlformats.org/drawingml/2006/chartDrawing">
    <cdr:from>
      <cdr:x>0.14524</cdr:x>
      <cdr:y>0.10777</cdr:y>
    </cdr:from>
    <cdr:to>
      <cdr:x>0.21353</cdr:x>
      <cdr:y>0.17926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409696" y="828393"/>
          <a:ext cx="662821" cy="54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18.0 Å</a:t>
          </a:r>
        </a:p>
      </cdr:txBody>
    </cdr:sp>
  </cdr:relSizeAnchor>
  <cdr:relSizeAnchor xmlns:cdr="http://schemas.openxmlformats.org/drawingml/2006/chartDrawing">
    <cdr:from>
      <cdr:x>0.88627</cdr:x>
      <cdr:y>0.15379</cdr:y>
    </cdr:from>
    <cdr:to>
      <cdr:x>0.95456</cdr:x>
      <cdr:y>0.22528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9476413" y="1245335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2.70 Å</a:t>
          </a:r>
        </a:p>
      </cdr:txBody>
    </cdr:sp>
  </cdr:relSizeAnchor>
  <cdr:relSizeAnchor xmlns:cdr="http://schemas.openxmlformats.org/drawingml/2006/chartDrawing">
    <cdr:from>
      <cdr:x>0.50896</cdr:x>
      <cdr:y>0.11851</cdr:y>
    </cdr:from>
    <cdr:to>
      <cdr:x>0.57725</cdr:x>
      <cdr:y>0.19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442017" y="959663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4.79 Å</a:t>
          </a:r>
        </a:p>
      </cdr:txBody>
    </cdr:sp>
  </cdr:relSizeAnchor>
  <cdr:relSizeAnchor xmlns:cdr="http://schemas.openxmlformats.org/drawingml/2006/chartDrawing">
    <cdr:from>
      <cdr:x>0.10961</cdr:x>
      <cdr:y>0.1565</cdr:y>
    </cdr:from>
    <cdr:to>
      <cdr:x>0.1779</cdr:x>
      <cdr:y>0.22799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1171978" y="1267287"/>
          <a:ext cx="730191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24.0 Å</a:t>
          </a:r>
        </a:p>
      </cdr:txBody>
    </cdr:sp>
  </cdr:relSizeAnchor>
  <cdr:relSizeAnchor xmlns:cdr="http://schemas.openxmlformats.org/drawingml/2006/chartDrawing">
    <cdr:from>
      <cdr:x>0.84045</cdr:x>
      <cdr:y>0.15043</cdr:y>
    </cdr:from>
    <cdr:to>
      <cdr:x>0.90874</cdr:x>
      <cdr:y>0.22192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8986556" y="1218121"/>
          <a:ext cx="730190" cy="578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000"/>
            <a:t>2.84 Å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6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1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97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99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9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9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57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592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41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2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27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70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86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0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11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31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55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89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273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734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6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81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8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5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36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742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322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744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001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541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372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0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928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10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344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330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30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5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5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3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2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2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7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0B3BD-E998-415E-80BD-F86477FCD42A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E704-3D6E-45C7-9408-A2356FCEB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3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64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An analysis of clay formation processes on Marshall Gulch, Mount Lemmon, Arizona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20682"/>
            <a:ext cx="9144000" cy="3023847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Joshua </a:t>
            </a:r>
            <a:r>
              <a:rPr lang="en-US" sz="2600" b="1" dirty="0" err="1" smtClean="0"/>
              <a:t>Hoskinson</a:t>
            </a:r>
            <a:endParaRPr lang="en-US" sz="2600" b="1" dirty="0" smtClean="0"/>
          </a:p>
          <a:p>
            <a:r>
              <a:rPr lang="en-US" sz="2600" b="1" dirty="0" smtClean="0"/>
              <a:t>Adviser: Dr. Craig Rasmussen</a:t>
            </a:r>
          </a:p>
          <a:p>
            <a:r>
              <a:rPr lang="en-US" sz="2600" b="1" dirty="0" smtClean="0"/>
              <a:t>NASA/UA Arizona Space Grant Consortium</a:t>
            </a:r>
          </a:p>
          <a:p>
            <a:r>
              <a:rPr lang="en-US" sz="2600" b="1" dirty="0" smtClean="0"/>
              <a:t>NSF Critical Zone Observatory Project</a:t>
            </a:r>
          </a:p>
          <a:p>
            <a:r>
              <a:rPr lang="en-US" sz="2600" b="1" dirty="0" smtClean="0"/>
              <a:t>The University of Arizona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4861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clay minerals found in the various locations in Marshall Gulch, Mt. Lemmon, Arizona were not primarily formed as a result of the soil solution chemistry, but rather the parent material! (</a:t>
            </a:r>
            <a:r>
              <a:rPr lang="en-US" dirty="0" err="1" smtClean="0"/>
              <a:t>oligoclase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0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Clay-formation processes in forested catchment (Marshall Gulch).</a:t>
            </a:r>
          </a:p>
          <a:p>
            <a:r>
              <a:rPr lang="en-US" dirty="0" smtClean="0"/>
              <a:t>Importance: Nutrient retention </a:t>
            </a:r>
            <a:r>
              <a:rPr lang="en-US" dirty="0" smtClean="0">
                <a:sym typeface="Wingdings" panose="05000000000000000000" pitchFamily="2" charset="2"/>
              </a:rPr>
              <a:t> impacts soil health, primary productivity, surface water chemistry.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Previous work has shown convergent areas have nutrient-rich soil solution (Ca, Mg, K, Na, Si).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based on soil solution chemistry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212337"/>
              </p:ext>
            </p:extLst>
          </p:nvPr>
        </p:nvGraphicFramePr>
        <p:xfrm>
          <a:off x="838200" y="1825625"/>
          <a:ext cx="10515600" cy="423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237550"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Areas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with HIGH concentration of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</a:rPr>
                        <a:t>cations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(Ca, Mg, K, Na, Si): </a:t>
                      </a:r>
                    </a:p>
                    <a:p>
                      <a:pPr algn="ctr"/>
                      <a:endParaRPr lang="en-US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Contain silica RICH minerals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</a:rPr>
                        <a:t>Smectite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Areas with LOW concentration of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cations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(Ca,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Mg, K, Na, Si): </a:t>
                      </a:r>
                    </a:p>
                    <a:p>
                      <a:pPr algn="ctr"/>
                      <a:endParaRPr lang="en-US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Contain silica POOR minerals</a:t>
                      </a:r>
                    </a:p>
                    <a:p>
                      <a:pPr algn="ctr"/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(Kaolinite, Gibbsite)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80645"/>
              </p:ext>
            </p:extLst>
          </p:nvPr>
        </p:nvGraphicFramePr>
        <p:xfrm>
          <a:off x="838200" y="1825625"/>
          <a:ext cx="10515600" cy="422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223483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I. Clay Extraction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    -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Organic Matter Removal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    - Clay Dialysis</a:t>
                      </a:r>
                    </a:p>
                    <a:p>
                      <a:pPr marL="0" indent="0" algn="l"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0" indent="-571500" algn="l">
                        <a:buAutoNum type="romanUcPeriod"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II.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Analyses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    - Clay Slides (QXRD)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    - Powder Mounts (QXRD)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    - TG/DTA (Thermal Analysis)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4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Silica-poor clays – Clay slide XRD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080307"/>
              </p:ext>
            </p:extLst>
          </p:nvPr>
        </p:nvGraphicFramePr>
        <p:xfrm>
          <a:off x="838200" y="1825625"/>
          <a:ext cx="10515600" cy="447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476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163477"/>
              </p:ext>
            </p:extLst>
          </p:nvPr>
        </p:nvGraphicFramePr>
        <p:xfrm>
          <a:off x="0" y="1547446"/>
          <a:ext cx="12191999" cy="5310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 rot="3044315">
            <a:off x="4599583" y="2731125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3044315">
            <a:off x="3408958" y="2512050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3044315">
            <a:off x="2659974" y="2119523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3044315">
            <a:off x="6495058" y="2952805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19941" y="2638296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G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7800" y="2353918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K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0184" y="2176947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M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Silica-rich clays – Clay Slide XRD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552696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wn Arrow 4"/>
          <p:cNvSpPr/>
          <p:nvPr/>
        </p:nvSpPr>
        <p:spPr>
          <a:xfrm rot="3044315">
            <a:off x="4539885" y="3074025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3044315">
            <a:off x="2074186" y="2433848"/>
            <a:ext cx="433154" cy="786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48102" y="2696818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K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405" y="2119339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 rot="7680061">
            <a:off x="2111154" y="3324904"/>
            <a:ext cx="359217" cy="1478069"/>
          </a:xfrm>
          <a:prstGeom prst="down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175" y="1484506"/>
            <a:ext cx="10007122" cy="51778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DTA Analysis for Silica-poor sample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571874" y="3956983"/>
            <a:ext cx="757237" cy="5857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70989" y="4959030"/>
            <a:ext cx="933450" cy="814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07394" y="3769352"/>
            <a:ext cx="933450" cy="814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37677" y="4176546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K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0456" y="3124533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G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0308" y="3114717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28050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8651" y="1538869"/>
            <a:ext cx="9174697" cy="5055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DTA Analysis for Silica-rich sample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64408" y="4603820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K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2464" y="3112632"/>
            <a:ext cx="60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931033" y="5138762"/>
            <a:ext cx="933450" cy="814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3080" y="3838291"/>
            <a:ext cx="933450" cy="8143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17" y="0"/>
            <a:ext cx="10664483" cy="670126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235569" y="1069145"/>
            <a:ext cx="464234" cy="464233"/>
          </a:xfrm>
          <a:prstGeom prst="ellipse">
            <a:avLst/>
          </a:prstGeom>
          <a:solidFill>
            <a:schemeClr val="accent2">
              <a:lumMod val="40000"/>
              <a:lumOff val="6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22695" y="1825625"/>
            <a:ext cx="422031" cy="495544"/>
          </a:xfrm>
          <a:prstGeom prst="ellipse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38622" y="2743200"/>
            <a:ext cx="337624" cy="393895"/>
          </a:xfrm>
          <a:prstGeom prst="ellipse">
            <a:avLst/>
          </a:prstGeom>
          <a:solidFill>
            <a:schemeClr val="accent2">
              <a:lumMod val="60000"/>
              <a:lumOff val="4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26412" y="2096086"/>
            <a:ext cx="365760" cy="379828"/>
          </a:xfrm>
          <a:prstGeom prst="ellipse">
            <a:avLst/>
          </a:prstGeom>
          <a:solidFill>
            <a:schemeClr val="accent2">
              <a:lumMod val="40000"/>
              <a:lumOff val="6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30965" y="1690688"/>
            <a:ext cx="464234" cy="464233"/>
          </a:xfrm>
          <a:prstGeom prst="ellipse">
            <a:avLst/>
          </a:prstGeom>
          <a:solidFill>
            <a:schemeClr val="accent2">
              <a:lumMod val="40000"/>
              <a:lumOff val="6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50610" y="1316647"/>
            <a:ext cx="464234" cy="464233"/>
          </a:xfrm>
          <a:prstGeom prst="ellipse">
            <a:avLst/>
          </a:prstGeom>
          <a:solidFill>
            <a:schemeClr val="accent2">
              <a:lumMod val="40000"/>
              <a:lumOff val="6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211</TotalTime>
  <Words>342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2_HDOfficeLightV0</vt:lpstr>
      <vt:lpstr>Office Theme</vt:lpstr>
      <vt:lpstr>An analysis of clay formation processes on Marshall Gulch, Mount Lemmon, Arizona</vt:lpstr>
      <vt:lpstr>Introduction</vt:lpstr>
      <vt:lpstr>Hypothesis based on soil solution chemistry</vt:lpstr>
      <vt:lpstr>Methods</vt:lpstr>
      <vt:lpstr>Silica-poor clays – Clay slide XRD</vt:lpstr>
      <vt:lpstr>Silica-rich clays – Clay Slide XRD</vt:lpstr>
      <vt:lpstr>DTA Analysis for Silica-poor sample</vt:lpstr>
      <vt:lpstr>DTA Analysis for Silica-rich sample</vt:lpstr>
      <vt:lpstr>PowerPoint Presentation</vt:lpstr>
      <vt:lpstr>Conclusions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Lab</cp:lastModifiedBy>
  <cp:revision>24</cp:revision>
  <dcterms:created xsi:type="dcterms:W3CDTF">2015-04-03T14:05:09Z</dcterms:created>
  <dcterms:modified xsi:type="dcterms:W3CDTF">2015-04-03T21:55:19Z</dcterms:modified>
</cp:coreProperties>
</file>